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36" r:id="rId4"/>
  </p:sldMasterIdLst>
  <p:notesMasterIdLst>
    <p:notesMasterId r:id="rId22"/>
  </p:notesMasterIdLst>
  <p:sldIdLst>
    <p:sldId id="256" r:id="rId5"/>
    <p:sldId id="257" r:id="rId6"/>
    <p:sldId id="258" r:id="rId7"/>
    <p:sldId id="259" r:id="rId8"/>
    <p:sldId id="260" r:id="rId9"/>
    <p:sldId id="273" r:id="rId10"/>
    <p:sldId id="262" r:id="rId11"/>
    <p:sldId id="276" r:id="rId12"/>
    <p:sldId id="264" r:id="rId13"/>
    <p:sldId id="265" r:id="rId14"/>
    <p:sldId id="266" r:id="rId15"/>
    <p:sldId id="267" r:id="rId16"/>
    <p:sldId id="275" r:id="rId17"/>
    <p:sldId id="268" r:id="rId18"/>
    <p:sldId id="269" r:id="rId19"/>
    <p:sldId id="270" r:id="rId20"/>
    <p:sldId id="27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93"/>
    <a:srgbClr val="D6D6D6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9B621-11AD-4BE7-B595-11CF929937DA}" v="215" dt="2024-05-14T19:53:47.738"/>
    <p1510:client id="{30794E8E-7308-44A0-9750-81ACFCBCBAD8}" v="167" dt="2024-05-14T17:49:50.351"/>
    <p1510:client id="{430087B7-C040-4C25-AE5A-B96416A28C82}" v="314" dt="2024-05-14T19:44:46.294"/>
    <p1510:client id="{492F86F5-AF3F-422F-91CA-216A84364C62}" v="1174" dt="2024-05-14T13:21:41.200"/>
    <p1510:client id="{5B8BDFBE-FB3E-45FA-B4D7-619330B3A9F7}" v="852" dt="2024-05-14T11:55:28.657"/>
    <p1510:client id="{829D7BC1-5F30-49BC-BA81-E454F8ED22FD}" v="3431" dt="2024-05-14T13:49:28.984"/>
    <p1510:client id="{A44EF5F5-7EEA-4ADE-9297-0A8E28D30277}" v="60" dt="2024-05-14T14:02:11.147"/>
    <p1510:client id="{B1D7BEDD-4196-4C99-BE63-27D564973E87}" v="1009" dt="2024-05-14T19:43:15.529"/>
    <p1510:client id="{B8622AA3-C80C-4873-AC1D-84E4DDC971FD}" v="688" dt="2024-05-14T14:50:12.929"/>
    <p1510:client id="{D82EF4E8-EF3A-4BC7-8C6B-A00D9C918762}" v="2158" dt="2024-05-14T13:49:50.809"/>
    <p1510:client id="{DD94410E-0CC5-430D-9E7C-FD5DC3EF1B8B}" v="670" dt="2024-05-14T18:46:49.045"/>
    <p1510:client id="{FB0808BE-D834-45AD-B683-1A6144E6BDE6}" v="391" dt="2024-05-14T16:14:12.7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meron Clark" userId="S::clrcam007@myuct.ac.za::4e9b7cbd-4bee-4232-90cf-f37bbe66b4ae" providerId="AD" clId="Web-{430087B7-C040-4C25-AE5A-B96416A28C82}"/>
    <pc:docChg chg="addSld modSld">
      <pc:chgData name="Cameron Clark" userId="S::clrcam007@myuct.ac.za::4e9b7cbd-4bee-4232-90cf-f37bbe66b4ae" providerId="AD" clId="Web-{430087B7-C040-4C25-AE5A-B96416A28C82}" dt="2024-05-14T19:44:46.294" v="185" actId="14100"/>
      <pc:docMkLst>
        <pc:docMk/>
      </pc:docMkLst>
      <pc:sldChg chg="modSp">
        <pc:chgData name="Cameron Clark" userId="S::clrcam007@myuct.ac.za::4e9b7cbd-4bee-4232-90cf-f37bbe66b4ae" providerId="AD" clId="Web-{430087B7-C040-4C25-AE5A-B96416A28C82}" dt="2024-05-14T19:36:18.459" v="46" actId="14100"/>
        <pc:sldMkLst>
          <pc:docMk/>
          <pc:sldMk cId="1131183038" sldId="258"/>
        </pc:sldMkLst>
        <pc:spChg chg="mod">
          <ac:chgData name="Cameron Clark" userId="S::clrcam007@myuct.ac.za::4e9b7cbd-4bee-4232-90cf-f37bbe66b4ae" providerId="AD" clId="Web-{430087B7-C040-4C25-AE5A-B96416A28C82}" dt="2024-05-14T19:36:18.459" v="46" actId="14100"/>
          <ac:spMkLst>
            <pc:docMk/>
            <pc:sldMk cId="1131183038" sldId="258"/>
            <ac:spMk id="7" creationId="{C25A2A33-45E2-25B0-18EF-C8441AD3BDAC}"/>
          </ac:spMkLst>
        </pc:spChg>
      </pc:sldChg>
      <pc:sldChg chg="modSp">
        <pc:chgData name="Cameron Clark" userId="S::clrcam007@myuct.ac.za::4e9b7cbd-4bee-4232-90cf-f37bbe66b4ae" providerId="AD" clId="Web-{430087B7-C040-4C25-AE5A-B96416A28C82}" dt="2024-05-14T19:36:39.787" v="54" actId="20577"/>
        <pc:sldMkLst>
          <pc:docMk/>
          <pc:sldMk cId="1085644566" sldId="265"/>
        </pc:sldMkLst>
        <pc:spChg chg="mod">
          <ac:chgData name="Cameron Clark" userId="S::clrcam007@myuct.ac.za::4e9b7cbd-4bee-4232-90cf-f37bbe66b4ae" providerId="AD" clId="Web-{430087B7-C040-4C25-AE5A-B96416A28C82}" dt="2024-05-14T19:36:39.787" v="54" actId="20577"/>
          <ac:spMkLst>
            <pc:docMk/>
            <pc:sldMk cId="1085644566" sldId="265"/>
            <ac:spMk id="7" creationId="{C25A2A33-45E2-25B0-18EF-C8441AD3BDAC}"/>
          </ac:spMkLst>
        </pc:spChg>
      </pc:sldChg>
      <pc:sldChg chg="modSp">
        <pc:chgData name="Cameron Clark" userId="S::clrcam007@myuct.ac.za::4e9b7cbd-4bee-4232-90cf-f37bbe66b4ae" providerId="AD" clId="Web-{430087B7-C040-4C25-AE5A-B96416A28C82}" dt="2024-05-14T19:37:03.709" v="78" actId="14100"/>
        <pc:sldMkLst>
          <pc:docMk/>
          <pc:sldMk cId="1761764167" sldId="266"/>
        </pc:sldMkLst>
        <pc:spChg chg="mod">
          <ac:chgData name="Cameron Clark" userId="S::clrcam007@myuct.ac.za::4e9b7cbd-4bee-4232-90cf-f37bbe66b4ae" providerId="AD" clId="Web-{430087B7-C040-4C25-AE5A-B96416A28C82}" dt="2024-05-14T19:37:03.709" v="78" actId="14100"/>
          <ac:spMkLst>
            <pc:docMk/>
            <pc:sldMk cId="1761764167" sldId="266"/>
            <ac:spMk id="7" creationId="{C25A2A33-45E2-25B0-18EF-C8441AD3BDAC}"/>
          </ac:spMkLst>
        </pc:spChg>
      </pc:sldChg>
      <pc:sldChg chg="addSp delSp modSp">
        <pc:chgData name="Cameron Clark" userId="S::clrcam007@myuct.ac.za::4e9b7cbd-4bee-4232-90cf-f37bbe66b4ae" providerId="AD" clId="Web-{430087B7-C040-4C25-AE5A-B96416A28C82}" dt="2024-05-14T19:44:46.294" v="185" actId="14100"/>
        <pc:sldMkLst>
          <pc:docMk/>
          <pc:sldMk cId="1453153899" sldId="271"/>
        </pc:sldMkLst>
        <pc:spChg chg="mod">
          <ac:chgData name="Cameron Clark" userId="S::clrcam007@myuct.ac.za::4e9b7cbd-4bee-4232-90cf-f37bbe66b4ae" providerId="AD" clId="Web-{430087B7-C040-4C25-AE5A-B96416A28C82}" dt="2024-05-14T19:44:37.544" v="182" actId="14100"/>
          <ac:spMkLst>
            <pc:docMk/>
            <pc:sldMk cId="1453153899" sldId="271"/>
            <ac:spMk id="4" creationId="{538D7CAB-AC8A-01D5-778B-820C2EBEBFBA}"/>
          </ac:spMkLst>
        </pc:spChg>
        <pc:spChg chg="mod">
          <ac:chgData name="Cameron Clark" userId="S::clrcam007@myuct.ac.za::4e9b7cbd-4bee-4232-90cf-f37bbe66b4ae" providerId="AD" clId="Web-{430087B7-C040-4C25-AE5A-B96416A28C82}" dt="2024-05-14T19:44:40.309" v="183" actId="1076"/>
          <ac:spMkLst>
            <pc:docMk/>
            <pc:sldMk cId="1453153899" sldId="271"/>
            <ac:spMk id="7" creationId="{C25A2A33-45E2-25B0-18EF-C8441AD3BDAC}"/>
          </ac:spMkLst>
        </pc:spChg>
        <pc:picChg chg="add mod modCrop">
          <ac:chgData name="Cameron Clark" userId="S::clrcam007@myuct.ac.za::4e9b7cbd-4bee-4232-90cf-f37bbe66b4ae" providerId="AD" clId="Web-{430087B7-C040-4C25-AE5A-B96416A28C82}" dt="2024-05-14T19:44:46.294" v="185" actId="14100"/>
          <ac:picMkLst>
            <pc:docMk/>
            <pc:sldMk cId="1453153899" sldId="271"/>
            <ac:picMk id="2" creationId="{62BA6CDE-0F5B-2CD7-429E-B5D542FEDBD2}"/>
          </ac:picMkLst>
        </pc:picChg>
        <pc:picChg chg="add del mod">
          <ac:chgData name="Cameron Clark" userId="S::clrcam007@myuct.ac.za::4e9b7cbd-4bee-4232-90cf-f37bbe66b4ae" providerId="AD" clId="Web-{430087B7-C040-4C25-AE5A-B96416A28C82}" dt="2024-05-14T19:44:17.528" v="177"/>
          <ac:picMkLst>
            <pc:docMk/>
            <pc:sldMk cId="1453153899" sldId="271"/>
            <ac:picMk id="3" creationId="{9F8E6877-79AB-8A3E-3E37-4CA04DBCA31D}"/>
          </ac:picMkLst>
        </pc:picChg>
        <pc:picChg chg="add del mod">
          <ac:chgData name="Cameron Clark" userId="S::clrcam007@myuct.ac.za::4e9b7cbd-4bee-4232-90cf-f37bbe66b4ae" providerId="AD" clId="Web-{430087B7-C040-4C25-AE5A-B96416A28C82}" dt="2024-05-14T19:44:16.512" v="176"/>
          <ac:picMkLst>
            <pc:docMk/>
            <pc:sldMk cId="1453153899" sldId="271"/>
            <ac:picMk id="5" creationId="{D5967DD2-EC00-E973-D0A9-C5112786BB42}"/>
          </ac:picMkLst>
        </pc:picChg>
        <pc:picChg chg="add del mod">
          <ac:chgData name="Cameron Clark" userId="S::clrcam007@myuct.ac.za::4e9b7cbd-4bee-4232-90cf-f37bbe66b4ae" providerId="AD" clId="Web-{430087B7-C040-4C25-AE5A-B96416A28C82}" dt="2024-05-14T19:44:16.434" v="175"/>
          <ac:picMkLst>
            <pc:docMk/>
            <pc:sldMk cId="1453153899" sldId="271"/>
            <ac:picMk id="8" creationId="{FE98DAEB-33FD-7575-974D-8792295C3AD2}"/>
          </ac:picMkLst>
        </pc:picChg>
      </pc:sldChg>
      <pc:sldChg chg="modSp">
        <pc:chgData name="Cameron Clark" userId="S::clrcam007@myuct.ac.za::4e9b7cbd-4bee-4232-90cf-f37bbe66b4ae" providerId="AD" clId="Web-{430087B7-C040-4C25-AE5A-B96416A28C82}" dt="2024-05-14T19:37:30.772" v="86" actId="20577"/>
        <pc:sldMkLst>
          <pc:docMk/>
          <pc:sldMk cId="3888288381" sldId="275"/>
        </pc:sldMkLst>
        <pc:spChg chg="mod">
          <ac:chgData name="Cameron Clark" userId="S::clrcam007@myuct.ac.za::4e9b7cbd-4bee-4232-90cf-f37bbe66b4ae" providerId="AD" clId="Web-{430087B7-C040-4C25-AE5A-B96416A28C82}" dt="2024-05-14T19:37:30.772" v="86" actId="20577"/>
          <ac:spMkLst>
            <pc:docMk/>
            <pc:sldMk cId="3888288381" sldId="275"/>
            <ac:spMk id="7" creationId="{C25A2A33-45E2-25B0-18EF-C8441AD3BDAC}"/>
          </ac:spMkLst>
        </pc:spChg>
      </pc:sldChg>
      <pc:sldChg chg="modSp">
        <pc:chgData name="Cameron Clark" userId="S::clrcam007@myuct.ac.za::4e9b7cbd-4bee-4232-90cf-f37bbe66b4ae" providerId="AD" clId="Web-{430087B7-C040-4C25-AE5A-B96416A28C82}" dt="2024-05-14T18:53:50.790" v="11" actId="14100"/>
        <pc:sldMkLst>
          <pc:docMk/>
          <pc:sldMk cId="3311870603" sldId="276"/>
        </pc:sldMkLst>
        <pc:spChg chg="mod">
          <ac:chgData name="Cameron Clark" userId="S::clrcam007@myuct.ac.za::4e9b7cbd-4bee-4232-90cf-f37bbe66b4ae" providerId="AD" clId="Web-{430087B7-C040-4C25-AE5A-B96416A28C82}" dt="2024-05-14T18:53:50.790" v="11" actId="14100"/>
          <ac:spMkLst>
            <pc:docMk/>
            <pc:sldMk cId="3311870603" sldId="276"/>
            <ac:spMk id="7" creationId="{4B38BE27-1735-F1B9-787F-3F0DE344D267}"/>
          </ac:spMkLst>
        </pc:spChg>
        <pc:picChg chg="mod">
          <ac:chgData name="Cameron Clark" userId="S::clrcam007@myuct.ac.za::4e9b7cbd-4bee-4232-90cf-f37bbe66b4ae" providerId="AD" clId="Web-{430087B7-C040-4C25-AE5A-B96416A28C82}" dt="2024-05-14T18:53:46.431" v="9" actId="1076"/>
          <ac:picMkLst>
            <pc:docMk/>
            <pc:sldMk cId="3311870603" sldId="276"/>
            <ac:picMk id="12" creationId="{3928F9A9-CA3B-C06A-735E-CB90F8A6B2C2}"/>
          </ac:picMkLst>
        </pc:picChg>
        <pc:picChg chg="mod">
          <ac:chgData name="Cameron Clark" userId="S::clrcam007@myuct.ac.za::4e9b7cbd-4bee-4232-90cf-f37bbe66b4ae" providerId="AD" clId="Web-{430087B7-C040-4C25-AE5A-B96416A28C82}" dt="2024-05-14T18:53:47.181" v="10" actId="1076"/>
          <ac:picMkLst>
            <pc:docMk/>
            <pc:sldMk cId="3311870603" sldId="276"/>
            <ac:picMk id="13" creationId="{FB61A208-37BE-DF43-B4CE-CAABC04B4664}"/>
          </ac:picMkLst>
        </pc:picChg>
      </pc:sldChg>
      <pc:sldChg chg="modSp add replId">
        <pc:chgData name="Cameron Clark" userId="S::clrcam007@myuct.ac.za::4e9b7cbd-4bee-4232-90cf-f37bbe66b4ae" providerId="AD" clId="Web-{430087B7-C040-4C25-AE5A-B96416A28C82}" dt="2024-05-14T18:55:20.041" v="30" actId="1076"/>
        <pc:sldMkLst>
          <pc:docMk/>
          <pc:sldMk cId="925682922" sldId="277"/>
        </pc:sldMkLst>
        <pc:spChg chg="mod">
          <ac:chgData name="Cameron Clark" userId="S::clrcam007@myuct.ac.za::4e9b7cbd-4bee-4232-90cf-f37bbe66b4ae" providerId="AD" clId="Web-{430087B7-C040-4C25-AE5A-B96416A28C82}" dt="2024-05-14T18:55:11.932" v="25" actId="14100"/>
          <ac:spMkLst>
            <pc:docMk/>
            <pc:sldMk cId="925682922" sldId="277"/>
            <ac:spMk id="4" creationId="{538D7CAB-AC8A-01D5-778B-820C2EBEBFBA}"/>
          </ac:spMkLst>
        </pc:spChg>
        <pc:picChg chg="mod">
          <ac:chgData name="Cameron Clark" userId="S::clrcam007@myuct.ac.za::4e9b7cbd-4bee-4232-90cf-f37bbe66b4ae" providerId="AD" clId="Web-{430087B7-C040-4C25-AE5A-B96416A28C82}" dt="2024-05-14T18:55:20.041" v="30" actId="1076"/>
          <ac:picMkLst>
            <pc:docMk/>
            <pc:sldMk cId="925682922" sldId="277"/>
            <ac:picMk id="2" creationId="{49C37B42-2EC9-E5ED-0D2F-FAD6478F8431}"/>
          </ac:picMkLst>
        </pc:picChg>
      </pc:sldChg>
    </pc:docChg>
  </pc:docChgLst>
  <pc:docChgLst>
    <pc:chgData name="Zuhayr Loonat" userId="S::lntzuh001@myuct.ac.za::0278b180-3623-4543-903e-13e97961259e" providerId="AD" clId="Web-{DD94410E-0CC5-430D-9E7C-FD5DC3EF1B8B}"/>
    <pc:docChg chg="modSld">
      <pc:chgData name="Zuhayr Loonat" userId="S::lntzuh001@myuct.ac.za::0278b180-3623-4543-903e-13e97961259e" providerId="AD" clId="Web-{DD94410E-0CC5-430D-9E7C-FD5DC3EF1B8B}" dt="2024-05-14T18:46:49.045" v="394"/>
      <pc:docMkLst>
        <pc:docMk/>
      </pc:docMkLst>
      <pc:sldChg chg="addSp modSp">
        <pc:chgData name="Zuhayr Loonat" userId="S::lntzuh001@myuct.ac.za::0278b180-3623-4543-903e-13e97961259e" providerId="AD" clId="Web-{DD94410E-0CC5-430D-9E7C-FD5DC3EF1B8B}" dt="2024-05-14T18:31:23.145" v="365" actId="20577"/>
        <pc:sldMkLst>
          <pc:docMk/>
          <pc:sldMk cId="3219832183" sldId="268"/>
        </pc:sldMkLst>
        <pc:spChg chg="mod">
          <ac:chgData name="Zuhayr Loonat" userId="S::lntzuh001@myuct.ac.za::0278b180-3623-4543-903e-13e97961259e" providerId="AD" clId="Web-{DD94410E-0CC5-430D-9E7C-FD5DC3EF1B8B}" dt="2024-05-14T18:15:45.308" v="52" actId="20577"/>
          <ac:spMkLst>
            <pc:docMk/>
            <pc:sldMk cId="3219832183" sldId="268"/>
            <ac:spMk id="4" creationId="{538D7CAB-AC8A-01D5-778B-820C2EBEBFBA}"/>
          </ac:spMkLst>
        </pc:spChg>
        <pc:spChg chg="mod">
          <ac:chgData name="Zuhayr Loonat" userId="S::lntzuh001@myuct.ac.za::0278b180-3623-4543-903e-13e97961259e" providerId="AD" clId="Web-{DD94410E-0CC5-430D-9E7C-FD5DC3EF1B8B}" dt="2024-05-14T18:31:23.145" v="365" actId="20577"/>
          <ac:spMkLst>
            <pc:docMk/>
            <pc:sldMk cId="3219832183" sldId="268"/>
            <ac:spMk id="7" creationId="{C25A2A33-45E2-25B0-18EF-C8441AD3BDAC}"/>
          </ac:spMkLst>
        </pc:spChg>
        <pc:picChg chg="add mod">
          <ac:chgData name="Zuhayr Loonat" userId="S::lntzuh001@myuct.ac.za::0278b180-3623-4543-903e-13e97961259e" providerId="AD" clId="Web-{DD94410E-0CC5-430D-9E7C-FD5DC3EF1B8B}" dt="2024-05-14T18:31:17.833" v="361" actId="1076"/>
          <ac:picMkLst>
            <pc:docMk/>
            <pc:sldMk cId="3219832183" sldId="268"/>
            <ac:picMk id="2" creationId="{3E446089-8014-91BA-3456-608CF93A4413}"/>
          </ac:picMkLst>
        </pc:picChg>
      </pc:sldChg>
      <pc:sldChg chg="addSp delSp modSp">
        <pc:chgData name="Zuhayr Loonat" userId="S::lntzuh001@myuct.ac.za::0278b180-3623-4543-903e-13e97961259e" providerId="AD" clId="Web-{DD94410E-0CC5-430D-9E7C-FD5DC3EF1B8B}" dt="2024-05-14T18:42:26.637" v="380"/>
        <pc:sldMkLst>
          <pc:docMk/>
          <pc:sldMk cId="2539158457" sldId="269"/>
        </pc:sldMkLst>
        <pc:spChg chg="add del">
          <ac:chgData name="Zuhayr Loonat" userId="S::lntzuh001@myuct.ac.za::0278b180-3623-4543-903e-13e97961259e" providerId="AD" clId="Web-{DD94410E-0CC5-430D-9E7C-FD5DC3EF1B8B}" dt="2024-05-14T18:16:33.371" v="65"/>
          <ac:spMkLst>
            <pc:docMk/>
            <pc:sldMk cId="2539158457" sldId="269"/>
            <ac:spMk id="2" creationId="{8D713352-7DDF-A687-095E-3E3AD209AFF4}"/>
          </ac:spMkLst>
        </pc:spChg>
        <pc:spChg chg="mod">
          <ac:chgData name="Zuhayr Loonat" userId="S::lntzuh001@myuct.ac.za::0278b180-3623-4543-903e-13e97961259e" providerId="AD" clId="Web-{DD94410E-0CC5-430D-9E7C-FD5DC3EF1B8B}" dt="2024-05-14T18:16:21.433" v="63" actId="20577"/>
          <ac:spMkLst>
            <pc:docMk/>
            <pc:sldMk cId="2539158457" sldId="269"/>
            <ac:spMk id="4" creationId="{538D7CAB-AC8A-01D5-778B-820C2EBEBFBA}"/>
          </ac:spMkLst>
        </pc:spChg>
        <pc:spChg chg="add mod">
          <ac:chgData name="Zuhayr Loonat" userId="S::lntzuh001@myuct.ac.za::0278b180-3623-4543-903e-13e97961259e" providerId="AD" clId="Web-{DD94410E-0CC5-430D-9E7C-FD5DC3EF1B8B}" dt="2024-05-14T18:20:55.436" v="217" actId="20577"/>
          <ac:spMkLst>
            <pc:docMk/>
            <pc:sldMk cId="2539158457" sldId="269"/>
            <ac:spMk id="5" creationId="{41F26823-15D5-B0FE-940C-2868689EA5A6}"/>
          </ac:spMkLst>
        </pc:spChg>
        <pc:spChg chg="del mod">
          <ac:chgData name="Zuhayr Loonat" userId="S::lntzuh001@myuct.ac.za::0278b180-3623-4543-903e-13e97961259e" providerId="AD" clId="Web-{DD94410E-0CC5-430D-9E7C-FD5DC3EF1B8B}" dt="2024-05-14T18:16:14.246" v="56"/>
          <ac:spMkLst>
            <pc:docMk/>
            <pc:sldMk cId="2539158457" sldId="269"/>
            <ac:spMk id="7" creationId="{C25A2A33-45E2-25B0-18EF-C8441AD3BDAC}"/>
          </ac:spMkLst>
        </pc:spChg>
        <pc:spChg chg="add mod">
          <ac:chgData name="Zuhayr Loonat" userId="S::lntzuh001@myuct.ac.za::0278b180-3623-4543-903e-13e97961259e" providerId="AD" clId="Web-{DD94410E-0CC5-430D-9E7C-FD5DC3EF1B8B}" dt="2024-05-14T18:42:26.637" v="380"/>
          <ac:spMkLst>
            <pc:docMk/>
            <pc:sldMk cId="2539158457" sldId="269"/>
            <ac:spMk id="10" creationId="{E33560FE-0BFA-23B8-C20A-60FCF27CFC3F}"/>
          </ac:spMkLst>
        </pc:spChg>
        <pc:picChg chg="add mod modCrop">
          <ac:chgData name="Zuhayr Loonat" userId="S::lntzuh001@myuct.ac.za::0278b180-3623-4543-903e-13e97961259e" providerId="AD" clId="Web-{DD94410E-0CC5-430D-9E7C-FD5DC3EF1B8B}" dt="2024-05-14T18:42:02.730" v="376"/>
          <ac:picMkLst>
            <pc:docMk/>
            <pc:sldMk cId="2539158457" sldId="269"/>
            <ac:picMk id="8" creationId="{E92F6DA4-C870-C7A4-DA89-6D410EA633B2}"/>
          </ac:picMkLst>
        </pc:picChg>
        <pc:picChg chg="add mod">
          <ac:chgData name="Zuhayr Loonat" userId="S::lntzuh001@myuct.ac.za::0278b180-3623-4543-903e-13e97961259e" providerId="AD" clId="Web-{DD94410E-0CC5-430D-9E7C-FD5DC3EF1B8B}" dt="2024-05-14T18:42:07.105" v="377" actId="1076"/>
          <ac:picMkLst>
            <pc:docMk/>
            <pc:sldMk cId="2539158457" sldId="269"/>
            <ac:picMk id="9" creationId="{84C01998-7403-3A9B-6AB6-54B1EAB3EF67}"/>
          </ac:picMkLst>
        </pc:picChg>
      </pc:sldChg>
      <pc:sldChg chg="addSp delSp modSp">
        <pc:chgData name="Zuhayr Loonat" userId="S::lntzuh001@myuct.ac.za::0278b180-3623-4543-903e-13e97961259e" providerId="AD" clId="Web-{DD94410E-0CC5-430D-9E7C-FD5DC3EF1B8B}" dt="2024-05-14T18:46:49.045" v="394"/>
        <pc:sldMkLst>
          <pc:docMk/>
          <pc:sldMk cId="3574328374" sldId="270"/>
        </pc:sldMkLst>
        <pc:spChg chg="mod">
          <ac:chgData name="Zuhayr Loonat" userId="S::lntzuh001@myuct.ac.za::0278b180-3623-4543-903e-13e97961259e" providerId="AD" clId="Web-{DD94410E-0CC5-430D-9E7C-FD5DC3EF1B8B}" dt="2024-05-14T18:21:10.405" v="226" actId="20577"/>
          <ac:spMkLst>
            <pc:docMk/>
            <pc:sldMk cId="3574328374" sldId="270"/>
            <ac:spMk id="4" creationId="{538D7CAB-AC8A-01D5-778B-820C2EBEBFBA}"/>
          </ac:spMkLst>
        </pc:spChg>
        <pc:spChg chg="add del mod">
          <ac:chgData name="Zuhayr Loonat" userId="S::lntzuh001@myuct.ac.za::0278b180-3623-4543-903e-13e97961259e" providerId="AD" clId="Web-{DD94410E-0CC5-430D-9E7C-FD5DC3EF1B8B}" dt="2024-05-14T18:45:24.654" v="385"/>
          <ac:spMkLst>
            <pc:docMk/>
            <pc:sldMk cId="3574328374" sldId="270"/>
            <ac:spMk id="7" creationId="{C25A2A33-45E2-25B0-18EF-C8441AD3BDAC}"/>
          </ac:spMkLst>
        </pc:spChg>
        <pc:graphicFrameChg chg="add del">
          <ac:chgData name="Zuhayr Loonat" userId="S::lntzuh001@myuct.ac.za::0278b180-3623-4543-903e-13e97961259e" providerId="AD" clId="Web-{DD94410E-0CC5-430D-9E7C-FD5DC3EF1B8B}" dt="2024-05-14T18:45:24.623" v="384"/>
          <ac:graphicFrameMkLst>
            <pc:docMk/>
            <pc:sldMk cId="3574328374" sldId="270"/>
            <ac:graphicFrameMk id="9" creationId="{08D62CD5-D1AE-CDC2-FF56-7F63A712BD40}"/>
          </ac:graphicFrameMkLst>
        </pc:graphicFrameChg>
        <pc:graphicFrameChg chg="add mod modGraphic">
          <ac:chgData name="Zuhayr Loonat" userId="S::lntzuh001@myuct.ac.za::0278b180-3623-4543-903e-13e97961259e" providerId="AD" clId="Web-{DD94410E-0CC5-430D-9E7C-FD5DC3EF1B8B}" dt="2024-05-14T18:46:49.045" v="394"/>
          <ac:graphicFrameMkLst>
            <pc:docMk/>
            <pc:sldMk cId="3574328374" sldId="270"/>
            <ac:graphicFrameMk id="11" creationId="{AFC183D0-108E-1360-DA85-9818070FAB98}"/>
          </ac:graphicFrameMkLst>
        </pc:graphicFrameChg>
        <pc:picChg chg="add mod">
          <ac:chgData name="Zuhayr Loonat" userId="S::lntzuh001@myuct.ac.za::0278b180-3623-4543-903e-13e97961259e" providerId="AD" clId="Web-{DD94410E-0CC5-430D-9E7C-FD5DC3EF1B8B}" dt="2024-05-14T18:45:07.169" v="382" actId="1076"/>
          <ac:picMkLst>
            <pc:docMk/>
            <pc:sldMk cId="3574328374" sldId="270"/>
            <ac:picMk id="2" creationId="{49C37B42-2EC9-E5ED-0D2F-FAD6478F8431}"/>
          </ac:picMkLst>
        </pc:picChg>
      </pc:sldChg>
    </pc:docChg>
  </pc:docChgLst>
  <pc:docChgLst>
    <pc:chgData name="Cameron Clark" userId="S::clrcam007@myuct.ac.za::4e9b7cbd-4bee-4232-90cf-f37bbe66b4ae" providerId="AD" clId="Web-{5B8BDFBE-FB3E-45FA-B4D7-619330B3A9F7}"/>
    <pc:docChg chg="modSld">
      <pc:chgData name="Cameron Clark" userId="S::clrcam007@myuct.ac.za::4e9b7cbd-4bee-4232-90cf-f37bbe66b4ae" providerId="AD" clId="Web-{5B8BDFBE-FB3E-45FA-B4D7-619330B3A9F7}" dt="2024-05-14T11:55:28.657" v="512"/>
      <pc:docMkLst>
        <pc:docMk/>
      </pc:docMkLst>
      <pc:sldChg chg="modSp">
        <pc:chgData name="Cameron Clark" userId="S::clrcam007@myuct.ac.za::4e9b7cbd-4bee-4232-90cf-f37bbe66b4ae" providerId="AD" clId="Web-{5B8BDFBE-FB3E-45FA-B4D7-619330B3A9F7}" dt="2024-05-14T11:25:42.372" v="177" actId="14100"/>
        <pc:sldMkLst>
          <pc:docMk/>
          <pc:sldMk cId="1085644566" sldId="265"/>
        </pc:sldMkLst>
        <pc:spChg chg="mod">
          <ac:chgData name="Cameron Clark" userId="S::clrcam007@myuct.ac.za::4e9b7cbd-4bee-4232-90cf-f37bbe66b4ae" providerId="AD" clId="Web-{5B8BDFBE-FB3E-45FA-B4D7-619330B3A9F7}" dt="2024-05-14T11:24:24.918" v="23" actId="20577"/>
          <ac:spMkLst>
            <pc:docMk/>
            <pc:sldMk cId="1085644566" sldId="265"/>
            <ac:spMk id="4" creationId="{538D7CAB-AC8A-01D5-778B-820C2EBEBFBA}"/>
          </ac:spMkLst>
        </pc:spChg>
        <pc:spChg chg="mod">
          <ac:chgData name="Cameron Clark" userId="S::clrcam007@myuct.ac.za::4e9b7cbd-4bee-4232-90cf-f37bbe66b4ae" providerId="AD" clId="Web-{5B8BDFBE-FB3E-45FA-B4D7-619330B3A9F7}" dt="2024-05-14T11:25:42.372" v="177" actId="14100"/>
          <ac:spMkLst>
            <pc:docMk/>
            <pc:sldMk cId="1085644566" sldId="265"/>
            <ac:spMk id="7" creationId="{C25A2A33-45E2-25B0-18EF-C8441AD3BDAC}"/>
          </ac:spMkLst>
        </pc:spChg>
      </pc:sldChg>
      <pc:sldChg chg="addSp delSp modSp addAnim delAnim modAnim">
        <pc:chgData name="Cameron Clark" userId="S::clrcam007@myuct.ac.za::4e9b7cbd-4bee-4232-90cf-f37bbe66b4ae" providerId="AD" clId="Web-{5B8BDFBE-FB3E-45FA-B4D7-619330B3A9F7}" dt="2024-05-14T11:55:28.657" v="512"/>
        <pc:sldMkLst>
          <pc:docMk/>
          <pc:sldMk cId="1761764167" sldId="266"/>
        </pc:sldMkLst>
        <pc:spChg chg="mod">
          <ac:chgData name="Cameron Clark" userId="S::clrcam007@myuct.ac.za::4e9b7cbd-4bee-4232-90cf-f37bbe66b4ae" providerId="AD" clId="Web-{5B8BDFBE-FB3E-45FA-B4D7-619330B3A9F7}" dt="2024-05-14T11:35:21.128" v="432" actId="14100"/>
          <ac:spMkLst>
            <pc:docMk/>
            <pc:sldMk cId="1761764167" sldId="266"/>
            <ac:spMk id="4" creationId="{538D7CAB-AC8A-01D5-778B-820C2EBEBFBA}"/>
          </ac:spMkLst>
        </pc:spChg>
        <pc:spChg chg="mod">
          <ac:chgData name="Cameron Clark" userId="S::clrcam007@myuct.ac.za::4e9b7cbd-4bee-4232-90cf-f37bbe66b4ae" providerId="AD" clId="Web-{5B8BDFBE-FB3E-45FA-B4D7-619330B3A9F7}" dt="2024-05-14T11:37:54.020" v="494" actId="20577"/>
          <ac:spMkLst>
            <pc:docMk/>
            <pc:sldMk cId="1761764167" sldId="266"/>
            <ac:spMk id="7" creationId="{C25A2A33-45E2-25B0-18EF-C8441AD3BDAC}"/>
          </ac:spMkLst>
        </pc:spChg>
        <pc:picChg chg="add mod">
          <ac:chgData name="Cameron Clark" userId="S::clrcam007@myuct.ac.za::4e9b7cbd-4bee-4232-90cf-f37bbe66b4ae" providerId="AD" clId="Web-{5B8BDFBE-FB3E-45FA-B4D7-619330B3A9F7}" dt="2024-05-14T11:51:13.451" v="505" actId="14100"/>
          <ac:picMkLst>
            <pc:docMk/>
            <pc:sldMk cId="1761764167" sldId="266"/>
            <ac:picMk id="2" creationId="{DD17E2D5-7824-4F7C-9E9A-E0D63317BC98}"/>
          </ac:picMkLst>
        </pc:picChg>
        <pc:picChg chg="add del mod modCrop">
          <ac:chgData name="Cameron Clark" userId="S::clrcam007@myuct.ac.za::4e9b7cbd-4bee-4232-90cf-f37bbe66b4ae" providerId="AD" clId="Web-{5B8BDFBE-FB3E-45FA-B4D7-619330B3A9F7}" dt="2024-05-14T11:50:10.810" v="495"/>
          <ac:picMkLst>
            <pc:docMk/>
            <pc:sldMk cId="1761764167" sldId="266"/>
            <ac:picMk id="3" creationId="{32DF1189-9996-1787-22E1-2C1C30051374}"/>
          </ac:picMkLst>
        </pc:picChg>
        <pc:picChg chg="add mod">
          <ac:chgData name="Cameron Clark" userId="S::clrcam007@myuct.ac.za::4e9b7cbd-4bee-4232-90cf-f37bbe66b4ae" providerId="AD" clId="Web-{5B8BDFBE-FB3E-45FA-B4D7-619330B3A9F7}" dt="2024-05-14T11:51:40.467" v="506" actId="1076"/>
          <ac:picMkLst>
            <pc:docMk/>
            <pc:sldMk cId="1761764167" sldId="266"/>
            <ac:picMk id="5" creationId="{4F6EB0E6-18A7-2A16-F102-5AFDF1B8B41E}"/>
          </ac:picMkLst>
        </pc:picChg>
      </pc:sldChg>
    </pc:docChg>
  </pc:docChgLst>
  <pc:docChgLst>
    <pc:chgData name="Moutloatsi Setlogelo" userId="S::stlmou001@myuct.ac.za::3142e421-850c-4f04-b2ad-bc1466b9ca26" providerId="AD" clId="Web-{B1D7BEDD-4196-4C99-BE63-27D564973E87}"/>
    <pc:docChg chg="delSld modSld">
      <pc:chgData name="Moutloatsi Setlogelo" userId="S::stlmou001@myuct.ac.za::3142e421-850c-4f04-b2ad-bc1466b9ca26" providerId="AD" clId="Web-{B1D7BEDD-4196-4C99-BE63-27D564973E87}" dt="2024-05-14T19:43:09.779" v="512" actId="20577"/>
      <pc:docMkLst>
        <pc:docMk/>
      </pc:docMkLst>
      <pc:sldChg chg="del">
        <pc:chgData name="Moutloatsi Setlogelo" userId="S::stlmou001@myuct.ac.za::3142e421-850c-4f04-b2ad-bc1466b9ca26" providerId="AD" clId="Web-{B1D7BEDD-4196-4C99-BE63-27D564973E87}" dt="2024-05-14T19:18:29.145" v="267"/>
        <pc:sldMkLst>
          <pc:docMk/>
          <pc:sldMk cId="300966947" sldId="263"/>
        </pc:sldMkLst>
      </pc:sldChg>
      <pc:sldChg chg="modSp">
        <pc:chgData name="Moutloatsi Setlogelo" userId="S::stlmou001@myuct.ac.za::3142e421-850c-4f04-b2ad-bc1466b9ca26" providerId="AD" clId="Web-{B1D7BEDD-4196-4C99-BE63-27D564973E87}" dt="2024-05-14T19:43:09.779" v="512" actId="20577"/>
        <pc:sldMkLst>
          <pc:docMk/>
          <pc:sldMk cId="929451013" sldId="264"/>
        </pc:sldMkLst>
        <pc:spChg chg="mod">
          <ac:chgData name="Moutloatsi Setlogelo" userId="S::stlmou001@myuct.ac.za::3142e421-850c-4f04-b2ad-bc1466b9ca26" providerId="AD" clId="Web-{B1D7BEDD-4196-4C99-BE63-27D564973E87}" dt="2024-05-14T19:43:09.779" v="512" actId="20577"/>
          <ac:spMkLst>
            <pc:docMk/>
            <pc:sldMk cId="929451013" sldId="264"/>
            <ac:spMk id="3" creationId="{BF14329C-6727-6D25-B02D-90337431FF14}"/>
          </ac:spMkLst>
        </pc:spChg>
      </pc:sldChg>
      <pc:sldChg chg="modSp">
        <pc:chgData name="Moutloatsi Setlogelo" userId="S::stlmou001@myuct.ac.za::3142e421-850c-4f04-b2ad-bc1466b9ca26" providerId="AD" clId="Web-{B1D7BEDD-4196-4C99-BE63-27D564973E87}" dt="2024-05-14T19:37:08.445" v="506" actId="20577"/>
        <pc:sldMkLst>
          <pc:docMk/>
          <pc:sldMk cId="1453153899" sldId="271"/>
        </pc:sldMkLst>
        <pc:spChg chg="mod">
          <ac:chgData name="Moutloatsi Setlogelo" userId="S::stlmou001@myuct.ac.za::3142e421-850c-4f04-b2ad-bc1466b9ca26" providerId="AD" clId="Web-{B1D7BEDD-4196-4C99-BE63-27D564973E87}" dt="2024-05-14T19:37:08.445" v="506" actId="20577"/>
          <ac:spMkLst>
            <pc:docMk/>
            <pc:sldMk cId="1453153899" sldId="271"/>
            <ac:spMk id="7" creationId="{C25A2A33-45E2-25B0-18EF-C8441AD3BDAC}"/>
          </ac:spMkLst>
        </pc:spChg>
      </pc:sldChg>
      <pc:sldChg chg="modSp">
        <pc:chgData name="Moutloatsi Setlogelo" userId="S::stlmou001@myuct.ac.za::3142e421-850c-4f04-b2ad-bc1466b9ca26" providerId="AD" clId="Web-{B1D7BEDD-4196-4C99-BE63-27D564973E87}" dt="2024-05-14T18:58:40.952" v="56" actId="20577"/>
        <pc:sldMkLst>
          <pc:docMk/>
          <pc:sldMk cId="3311870603" sldId="276"/>
        </pc:sldMkLst>
        <pc:spChg chg="mod">
          <ac:chgData name="Moutloatsi Setlogelo" userId="S::stlmou001@myuct.ac.za::3142e421-850c-4f04-b2ad-bc1466b9ca26" providerId="AD" clId="Web-{B1D7BEDD-4196-4C99-BE63-27D564973E87}" dt="2024-05-14T18:58:40.952" v="56" actId="20577"/>
          <ac:spMkLst>
            <pc:docMk/>
            <pc:sldMk cId="3311870603" sldId="276"/>
            <ac:spMk id="8" creationId="{0AB205D1-AE25-4C3A-8ACC-F4F5541BDC06}"/>
          </ac:spMkLst>
        </pc:spChg>
      </pc:sldChg>
    </pc:docChg>
  </pc:docChgLst>
  <pc:docChgLst>
    <pc:chgData name="Moutloatsi Setlogelo" userId="S::stlmou001@myuct.ac.za::3142e421-850c-4f04-b2ad-bc1466b9ca26" providerId="AD" clId="Web-{A44EF5F5-7EEA-4ADE-9297-0A8E28D30277}"/>
    <pc:docChg chg="modSld">
      <pc:chgData name="Moutloatsi Setlogelo" userId="S::stlmou001@myuct.ac.za::3142e421-850c-4f04-b2ad-bc1466b9ca26" providerId="AD" clId="Web-{A44EF5F5-7EEA-4ADE-9297-0A8E28D30277}" dt="2024-05-14T14:02:11.147" v="34" actId="20577"/>
      <pc:docMkLst>
        <pc:docMk/>
      </pc:docMkLst>
      <pc:sldChg chg="modSp">
        <pc:chgData name="Moutloatsi Setlogelo" userId="S::stlmou001@myuct.ac.za::3142e421-850c-4f04-b2ad-bc1466b9ca26" providerId="AD" clId="Web-{A44EF5F5-7EEA-4ADE-9297-0A8E28D30277}" dt="2024-05-14T14:02:11.147" v="34" actId="20577"/>
        <pc:sldMkLst>
          <pc:docMk/>
          <pc:sldMk cId="1215142787" sldId="262"/>
        </pc:sldMkLst>
        <pc:spChg chg="mod">
          <ac:chgData name="Moutloatsi Setlogelo" userId="S::stlmou001@myuct.ac.za::3142e421-850c-4f04-b2ad-bc1466b9ca26" providerId="AD" clId="Web-{A44EF5F5-7EEA-4ADE-9297-0A8E28D30277}" dt="2024-05-14T14:02:11.147" v="34" actId="20577"/>
          <ac:spMkLst>
            <pc:docMk/>
            <pc:sldMk cId="1215142787" sldId="262"/>
            <ac:spMk id="3" creationId="{21EF97D8-6C77-FA2F-C02F-FE327EFD2C3C}"/>
          </ac:spMkLst>
        </pc:spChg>
      </pc:sldChg>
    </pc:docChg>
  </pc:docChgLst>
  <pc:docChgLst>
    <pc:chgData name="Zuhayr Loonat" userId="0278b180-3623-4543-903e-13e97961259e" providerId="ADAL" clId="{0069B621-11AD-4BE7-B595-11CF929937DA}"/>
    <pc:docChg chg="undo custSel modSld">
      <pc:chgData name="Zuhayr Loonat" userId="0278b180-3623-4543-903e-13e97961259e" providerId="ADAL" clId="{0069B621-11AD-4BE7-B595-11CF929937DA}" dt="2024-05-14T19:53:47.738" v="214" actId="1035"/>
      <pc:docMkLst>
        <pc:docMk/>
      </pc:docMkLst>
      <pc:sldChg chg="modSp mod">
        <pc:chgData name="Zuhayr Loonat" userId="0278b180-3623-4543-903e-13e97961259e" providerId="ADAL" clId="{0069B621-11AD-4BE7-B595-11CF929937DA}" dt="2024-05-14T19:45:56.517" v="206" actId="947"/>
        <pc:sldMkLst>
          <pc:docMk/>
          <pc:sldMk cId="2293924548" sldId="256"/>
        </pc:sldMkLst>
        <pc:spChg chg="mod">
          <ac:chgData name="Zuhayr Loonat" userId="0278b180-3623-4543-903e-13e97961259e" providerId="ADAL" clId="{0069B621-11AD-4BE7-B595-11CF929937DA}" dt="2024-05-14T19:45:56.517" v="206" actId="947"/>
          <ac:spMkLst>
            <pc:docMk/>
            <pc:sldMk cId="2293924548" sldId="256"/>
            <ac:spMk id="96" creationId="{81E19323-17DE-3F5D-EAA2-72D987FCC58E}"/>
          </ac:spMkLst>
        </pc:spChg>
      </pc:sldChg>
      <pc:sldChg chg="modSp mod">
        <pc:chgData name="Zuhayr Loonat" userId="0278b180-3623-4543-903e-13e97961259e" providerId="ADAL" clId="{0069B621-11AD-4BE7-B595-11CF929937DA}" dt="2024-05-14T19:53:47.738" v="214" actId="1035"/>
        <pc:sldMkLst>
          <pc:docMk/>
          <pc:sldMk cId="3219832183" sldId="268"/>
        </pc:sldMkLst>
        <pc:spChg chg="mod">
          <ac:chgData name="Zuhayr Loonat" userId="0278b180-3623-4543-903e-13e97961259e" providerId="ADAL" clId="{0069B621-11AD-4BE7-B595-11CF929937DA}" dt="2024-05-14T19:53:47.738" v="214" actId="1035"/>
          <ac:spMkLst>
            <pc:docMk/>
            <pc:sldMk cId="3219832183" sldId="268"/>
            <ac:spMk id="7" creationId="{C25A2A33-45E2-25B0-18EF-C8441AD3BDAC}"/>
          </ac:spMkLst>
        </pc:spChg>
      </pc:sldChg>
      <pc:sldChg chg="addSp modSp mod">
        <pc:chgData name="Zuhayr Loonat" userId="0278b180-3623-4543-903e-13e97961259e" providerId="ADAL" clId="{0069B621-11AD-4BE7-B595-11CF929937DA}" dt="2024-05-14T19:34:25.278" v="104" actId="1076"/>
        <pc:sldMkLst>
          <pc:docMk/>
          <pc:sldMk cId="2539158457" sldId="269"/>
        </pc:sldMkLst>
        <pc:spChg chg="add mod">
          <ac:chgData name="Zuhayr Loonat" userId="0278b180-3623-4543-903e-13e97961259e" providerId="ADAL" clId="{0069B621-11AD-4BE7-B595-11CF929937DA}" dt="2024-05-14T19:31:02.561" v="32" actId="208"/>
          <ac:spMkLst>
            <pc:docMk/>
            <pc:sldMk cId="2539158457" sldId="269"/>
            <ac:spMk id="2" creationId="{F83AF560-BCAD-445B-4975-DAA3A0DA36E5}"/>
          </ac:spMkLst>
        </pc:spChg>
        <pc:spChg chg="mod">
          <ac:chgData name="Zuhayr Loonat" userId="0278b180-3623-4543-903e-13e97961259e" providerId="ADAL" clId="{0069B621-11AD-4BE7-B595-11CF929937DA}" dt="2024-05-14T19:34:25.278" v="104" actId="1076"/>
          <ac:spMkLst>
            <pc:docMk/>
            <pc:sldMk cId="2539158457" sldId="269"/>
            <ac:spMk id="5" creationId="{41F26823-15D5-B0FE-940C-2868689EA5A6}"/>
          </ac:spMkLst>
        </pc:spChg>
      </pc:sldChg>
      <pc:sldChg chg="addSp modSp mod">
        <pc:chgData name="Zuhayr Loonat" userId="0278b180-3623-4543-903e-13e97961259e" providerId="ADAL" clId="{0069B621-11AD-4BE7-B595-11CF929937DA}" dt="2024-05-14T19:44:53.868" v="204" actId="208"/>
        <pc:sldMkLst>
          <pc:docMk/>
          <pc:sldMk cId="3574328374" sldId="270"/>
        </pc:sldMkLst>
        <pc:graphicFrameChg chg="mod">
          <ac:chgData name="Zuhayr Loonat" userId="0278b180-3623-4543-903e-13e97961259e" providerId="ADAL" clId="{0069B621-11AD-4BE7-B595-11CF929937DA}" dt="2024-05-14T19:44:53.868" v="204" actId="208"/>
          <ac:graphicFrameMkLst>
            <pc:docMk/>
            <pc:sldMk cId="3574328374" sldId="270"/>
            <ac:graphicFrameMk id="11" creationId="{AFC183D0-108E-1360-DA85-9818070FAB98}"/>
          </ac:graphicFrameMkLst>
        </pc:graphicFrameChg>
        <pc:picChg chg="mod">
          <ac:chgData name="Zuhayr Loonat" userId="0278b180-3623-4543-903e-13e97961259e" providerId="ADAL" clId="{0069B621-11AD-4BE7-B595-11CF929937DA}" dt="2024-05-14T19:38:10.404" v="188" actId="1037"/>
          <ac:picMkLst>
            <pc:docMk/>
            <pc:sldMk cId="3574328374" sldId="270"/>
            <ac:picMk id="2" creationId="{49C37B42-2EC9-E5ED-0D2F-FAD6478F8431}"/>
          </ac:picMkLst>
        </pc:picChg>
        <pc:picChg chg="add mod">
          <ac:chgData name="Zuhayr Loonat" userId="0278b180-3623-4543-903e-13e97961259e" providerId="ADAL" clId="{0069B621-11AD-4BE7-B595-11CF929937DA}" dt="2024-05-14T19:32:12.705" v="34" actId="1076"/>
          <ac:picMkLst>
            <pc:docMk/>
            <pc:sldMk cId="3574328374" sldId="270"/>
            <ac:picMk id="5" creationId="{773F43D0-C26F-DFE5-1BAE-F98267293F35}"/>
          </ac:picMkLst>
        </pc:picChg>
      </pc:sldChg>
      <pc:sldChg chg="modSp mod">
        <pc:chgData name="Zuhayr Loonat" userId="0278b180-3623-4543-903e-13e97961259e" providerId="ADAL" clId="{0069B621-11AD-4BE7-B595-11CF929937DA}" dt="2024-05-14T19:37:58.626" v="174" actId="313"/>
        <pc:sldMkLst>
          <pc:docMk/>
          <pc:sldMk cId="1453153899" sldId="271"/>
        </pc:sldMkLst>
        <pc:spChg chg="mod">
          <ac:chgData name="Zuhayr Loonat" userId="0278b180-3623-4543-903e-13e97961259e" providerId="ADAL" clId="{0069B621-11AD-4BE7-B595-11CF929937DA}" dt="2024-05-14T19:37:58.626" v="174" actId="313"/>
          <ac:spMkLst>
            <pc:docMk/>
            <pc:sldMk cId="1453153899" sldId="271"/>
            <ac:spMk id="7" creationId="{C25A2A33-45E2-25B0-18EF-C8441AD3BDAC}"/>
          </ac:spMkLst>
        </pc:spChg>
      </pc:sldChg>
      <pc:sldChg chg="modSp mod modShow">
        <pc:chgData name="Zuhayr Loonat" userId="0278b180-3623-4543-903e-13e97961259e" providerId="ADAL" clId="{0069B621-11AD-4BE7-B595-11CF929937DA}" dt="2024-05-14T19:32:37.531" v="35" actId="729"/>
        <pc:sldMkLst>
          <pc:docMk/>
          <pc:sldMk cId="925682922" sldId="277"/>
        </pc:sldMkLst>
        <pc:graphicFrameChg chg="mod">
          <ac:chgData name="Zuhayr Loonat" userId="0278b180-3623-4543-903e-13e97961259e" providerId="ADAL" clId="{0069B621-11AD-4BE7-B595-11CF929937DA}" dt="2024-05-14T19:31:53.916" v="33"/>
          <ac:graphicFrameMkLst>
            <pc:docMk/>
            <pc:sldMk cId="925682922" sldId="277"/>
            <ac:graphicFrameMk id="11" creationId="{AFC183D0-108E-1360-DA85-9818070FAB98}"/>
          </ac:graphicFrameMkLst>
        </pc:graphicFrameChg>
      </pc:sldChg>
    </pc:docChg>
  </pc:docChgLst>
  <pc:docChgLst>
    <pc:chgData name="Moutloatsi Setlogelo" userId="S::stlmou001@myuct.ac.za::3142e421-850c-4f04-b2ad-bc1466b9ca26" providerId="AD" clId="Web-{D82EF4E8-EF3A-4BC7-8C6B-A00D9C918762}"/>
    <pc:docChg chg="addSld delSld modSld">
      <pc:chgData name="Moutloatsi Setlogelo" userId="S::stlmou001@myuct.ac.za::3142e421-850c-4f04-b2ad-bc1466b9ca26" providerId="AD" clId="Web-{D82EF4E8-EF3A-4BC7-8C6B-A00D9C918762}" dt="2024-05-14T13:49:46.980" v="1264" actId="20577"/>
      <pc:docMkLst>
        <pc:docMk/>
      </pc:docMkLst>
      <pc:sldChg chg="addSp delSp modSp">
        <pc:chgData name="Moutloatsi Setlogelo" userId="S::stlmou001@myuct.ac.za::3142e421-850c-4f04-b2ad-bc1466b9ca26" providerId="AD" clId="Web-{D82EF4E8-EF3A-4BC7-8C6B-A00D9C918762}" dt="2024-05-14T13:47:58.776" v="1242" actId="20577"/>
        <pc:sldMkLst>
          <pc:docMk/>
          <pc:sldMk cId="1215142787" sldId="262"/>
        </pc:sldMkLst>
        <pc:spChg chg="add mod">
          <ac:chgData name="Moutloatsi Setlogelo" userId="S::stlmou001@myuct.ac.za::3142e421-850c-4f04-b2ad-bc1466b9ca26" providerId="AD" clId="Web-{D82EF4E8-EF3A-4BC7-8C6B-A00D9C918762}" dt="2024-05-14T13:47:58.776" v="1242" actId="20577"/>
          <ac:spMkLst>
            <pc:docMk/>
            <pc:sldMk cId="1215142787" sldId="262"/>
            <ac:spMk id="3" creationId="{21EF97D8-6C77-FA2F-C02F-FE327EFD2C3C}"/>
          </ac:spMkLst>
        </pc:spChg>
        <pc:spChg chg="mod">
          <ac:chgData name="Moutloatsi Setlogelo" userId="S::stlmou001@myuct.ac.za::3142e421-850c-4f04-b2ad-bc1466b9ca26" providerId="AD" clId="Web-{D82EF4E8-EF3A-4BC7-8C6B-A00D9C918762}" dt="2024-05-14T13:44:08.131" v="1133" actId="20577"/>
          <ac:spMkLst>
            <pc:docMk/>
            <pc:sldMk cId="1215142787" sldId="262"/>
            <ac:spMk id="4" creationId="{538D7CAB-AC8A-01D5-778B-820C2EBEBFBA}"/>
          </ac:spMkLst>
        </pc:spChg>
        <pc:spChg chg="del mod">
          <ac:chgData name="Moutloatsi Setlogelo" userId="S::stlmou001@myuct.ac.za::3142e421-850c-4f04-b2ad-bc1466b9ca26" providerId="AD" clId="Web-{D82EF4E8-EF3A-4BC7-8C6B-A00D9C918762}" dt="2024-05-14T11:42:42.218" v="1"/>
          <ac:spMkLst>
            <pc:docMk/>
            <pc:sldMk cId="1215142787" sldId="262"/>
            <ac:spMk id="7" creationId="{C25A2A33-45E2-25B0-18EF-C8441AD3BDAC}"/>
          </ac:spMkLst>
        </pc:spChg>
      </pc:sldChg>
      <pc:sldChg chg="addSp delSp modSp">
        <pc:chgData name="Moutloatsi Setlogelo" userId="S::stlmou001@myuct.ac.za::3142e421-850c-4f04-b2ad-bc1466b9ca26" providerId="AD" clId="Web-{D82EF4E8-EF3A-4BC7-8C6B-A00D9C918762}" dt="2024-05-14T13:49:46.980" v="1264" actId="20577"/>
        <pc:sldMkLst>
          <pc:docMk/>
          <pc:sldMk cId="300966947" sldId="263"/>
        </pc:sldMkLst>
        <pc:spChg chg="add mod">
          <ac:chgData name="Moutloatsi Setlogelo" userId="S::stlmou001@myuct.ac.za::3142e421-850c-4f04-b2ad-bc1466b9ca26" providerId="AD" clId="Web-{D82EF4E8-EF3A-4BC7-8C6B-A00D9C918762}" dt="2024-05-14T13:49:46.980" v="1264" actId="20577"/>
          <ac:spMkLst>
            <pc:docMk/>
            <pc:sldMk cId="300966947" sldId="263"/>
            <ac:spMk id="3" creationId="{25B9ECC0-71B6-C66D-58FF-E75D056376C6}"/>
          </ac:spMkLst>
        </pc:spChg>
        <pc:spChg chg="mod">
          <ac:chgData name="Moutloatsi Setlogelo" userId="S::stlmou001@myuct.ac.za::3142e421-850c-4f04-b2ad-bc1466b9ca26" providerId="AD" clId="Web-{D82EF4E8-EF3A-4BC7-8C6B-A00D9C918762}" dt="2024-05-14T13:03:22.030" v="654" actId="20577"/>
          <ac:spMkLst>
            <pc:docMk/>
            <pc:sldMk cId="300966947" sldId="263"/>
            <ac:spMk id="4" creationId="{538D7CAB-AC8A-01D5-778B-820C2EBEBFBA}"/>
          </ac:spMkLst>
        </pc:spChg>
        <pc:spChg chg="del mod">
          <ac:chgData name="Moutloatsi Setlogelo" userId="S::stlmou001@myuct.ac.za::3142e421-850c-4f04-b2ad-bc1466b9ca26" providerId="AD" clId="Web-{D82EF4E8-EF3A-4BC7-8C6B-A00D9C918762}" dt="2024-05-14T12:07:24.468" v="165"/>
          <ac:spMkLst>
            <pc:docMk/>
            <pc:sldMk cId="300966947" sldId="263"/>
            <ac:spMk id="7" creationId="{C25A2A33-45E2-25B0-18EF-C8441AD3BDAC}"/>
          </ac:spMkLst>
        </pc:spChg>
      </pc:sldChg>
      <pc:sldChg chg="addSp delSp modSp">
        <pc:chgData name="Moutloatsi Setlogelo" userId="S::stlmou001@myuct.ac.za::3142e421-850c-4f04-b2ad-bc1466b9ca26" providerId="AD" clId="Web-{D82EF4E8-EF3A-4BC7-8C6B-A00D9C918762}" dt="2024-05-14T12:30:32.733" v="597" actId="20577"/>
        <pc:sldMkLst>
          <pc:docMk/>
          <pc:sldMk cId="929451013" sldId="264"/>
        </pc:sldMkLst>
        <pc:spChg chg="add mod">
          <ac:chgData name="Moutloatsi Setlogelo" userId="S::stlmou001@myuct.ac.za::3142e421-850c-4f04-b2ad-bc1466b9ca26" providerId="AD" clId="Web-{D82EF4E8-EF3A-4BC7-8C6B-A00D9C918762}" dt="2024-05-14T12:30:32.733" v="597" actId="20577"/>
          <ac:spMkLst>
            <pc:docMk/>
            <pc:sldMk cId="929451013" sldId="264"/>
            <ac:spMk id="3" creationId="{BF14329C-6727-6D25-B02D-90337431FF14}"/>
          </ac:spMkLst>
        </pc:spChg>
        <pc:spChg chg="mod">
          <ac:chgData name="Moutloatsi Setlogelo" userId="S::stlmou001@myuct.ac.za::3142e421-850c-4f04-b2ad-bc1466b9ca26" providerId="AD" clId="Web-{D82EF4E8-EF3A-4BC7-8C6B-A00D9C918762}" dt="2024-05-14T12:10:48.186" v="306" actId="20577"/>
          <ac:spMkLst>
            <pc:docMk/>
            <pc:sldMk cId="929451013" sldId="264"/>
            <ac:spMk id="4" creationId="{538D7CAB-AC8A-01D5-778B-820C2EBEBFBA}"/>
          </ac:spMkLst>
        </pc:spChg>
        <pc:spChg chg="del mod">
          <ac:chgData name="Moutloatsi Setlogelo" userId="S::stlmou001@myuct.ac.za::3142e421-850c-4f04-b2ad-bc1466b9ca26" providerId="AD" clId="Web-{D82EF4E8-EF3A-4BC7-8C6B-A00D9C918762}" dt="2024-05-14T12:22:27.811" v="496"/>
          <ac:spMkLst>
            <pc:docMk/>
            <pc:sldMk cId="929451013" sldId="264"/>
            <ac:spMk id="7" creationId="{C25A2A33-45E2-25B0-18EF-C8441AD3BDAC}"/>
          </ac:spMkLst>
        </pc:spChg>
      </pc:sldChg>
      <pc:sldChg chg="modSp add del replId">
        <pc:chgData name="Moutloatsi Setlogelo" userId="S::stlmou001@myuct.ac.za::3142e421-850c-4f04-b2ad-bc1466b9ca26" providerId="AD" clId="Web-{D82EF4E8-EF3A-4BC7-8C6B-A00D9C918762}" dt="2024-05-14T13:04:02.639" v="666"/>
        <pc:sldMkLst>
          <pc:docMk/>
          <pc:sldMk cId="3067253309" sldId="276"/>
        </pc:sldMkLst>
        <pc:spChg chg="mod">
          <ac:chgData name="Moutloatsi Setlogelo" userId="S::stlmou001@myuct.ac.za::3142e421-850c-4f04-b2ad-bc1466b9ca26" providerId="AD" clId="Web-{D82EF4E8-EF3A-4BC7-8C6B-A00D9C918762}" dt="2024-05-14T12:51:41.873" v="643" actId="20577"/>
          <ac:spMkLst>
            <pc:docMk/>
            <pc:sldMk cId="3067253309" sldId="276"/>
            <ac:spMk id="4" creationId="{538D7CAB-AC8A-01D5-778B-820C2EBEBFBA}"/>
          </ac:spMkLst>
        </pc:spChg>
      </pc:sldChg>
    </pc:docChg>
  </pc:docChgLst>
  <pc:docChgLst>
    <pc:chgData name="Moutloatsi Setlogelo" userId="S::stlmou001@myuct.ac.za::3142e421-850c-4f04-b2ad-bc1466b9ca26" providerId="AD" clId="Web-{B8622AA3-C80C-4873-AC1D-84E4DDC971FD}"/>
    <pc:docChg chg="addSld modSld">
      <pc:chgData name="Moutloatsi Setlogelo" userId="S::stlmou001@myuct.ac.za::3142e421-850c-4f04-b2ad-bc1466b9ca26" providerId="AD" clId="Web-{B8622AA3-C80C-4873-AC1D-84E4DDC971FD}" dt="2024-05-14T14:50:12.929" v="365" actId="20577"/>
      <pc:docMkLst>
        <pc:docMk/>
      </pc:docMkLst>
      <pc:sldChg chg="modSp">
        <pc:chgData name="Moutloatsi Setlogelo" userId="S::stlmou001@myuct.ac.za::3142e421-850c-4f04-b2ad-bc1466b9ca26" providerId="AD" clId="Web-{B8622AA3-C80C-4873-AC1D-84E4DDC971FD}" dt="2024-05-14T14:16:16.382" v="244" actId="20577"/>
        <pc:sldMkLst>
          <pc:docMk/>
          <pc:sldMk cId="1215142787" sldId="262"/>
        </pc:sldMkLst>
        <pc:spChg chg="mod">
          <ac:chgData name="Moutloatsi Setlogelo" userId="S::stlmou001@myuct.ac.za::3142e421-850c-4f04-b2ad-bc1466b9ca26" providerId="AD" clId="Web-{B8622AA3-C80C-4873-AC1D-84E4DDC971FD}" dt="2024-05-14T14:16:16.382" v="244" actId="20577"/>
          <ac:spMkLst>
            <pc:docMk/>
            <pc:sldMk cId="1215142787" sldId="262"/>
            <ac:spMk id="3" creationId="{21EF97D8-6C77-FA2F-C02F-FE327EFD2C3C}"/>
          </ac:spMkLst>
        </pc:spChg>
      </pc:sldChg>
      <pc:sldChg chg="modSp">
        <pc:chgData name="Moutloatsi Setlogelo" userId="S::stlmou001@myuct.ac.za::3142e421-850c-4f04-b2ad-bc1466b9ca26" providerId="AD" clId="Web-{B8622AA3-C80C-4873-AC1D-84E4DDC971FD}" dt="2024-05-14T14:41:17.765" v="296" actId="20577"/>
        <pc:sldMkLst>
          <pc:docMk/>
          <pc:sldMk cId="300966947" sldId="263"/>
        </pc:sldMkLst>
        <pc:spChg chg="mod">
          <ac:chgData name="Moutloatsi Setlogelo" userId="S::stlmou001@myuct.ac.za::3142e421-850c-4f04-b2ad-bc1466b9ca26" providerId="AD" clId="Web-{B8622AA3-C80C-4873-AC1D-84E4DDC971FD}" dt="2024-05-14T14:41:17.765" v="296" actId="20577"/>
          <ac:spMkLst>
            <pc:docMk/>
            <pc:sldMk cId="300966947" sldId="263"/>
            <ac:spMk id="3" creationId="{25B9ECC0-71B6-C66D-58FF-E75D056376C6}"/>
          </ac:spMkLst>
        </pc:spChg>
      </pc:sldChg>
      <pc:sldChg chg="modSp">
        <pc:chgData name="Moutloatsi Setlogelo" userId="S::stlmou001@myuct.ac.za::3142e421-850c-4f04-b2ad-bc1466b9ca26" providerId="AD" clId="Web-{B8622AA3-C80C-4873-AC1D-84E4DDC971FD}" dt="2024-05-14T14:27:09.783" v="277" actId="20577"/>
        <pc:sldMkLst>
          <pc:docMk/>
          <pc:sldMk cId="929451013" sldId="264"/>
        </pc:sldMkLst>
        <pc:spChg chg="mod">
          <ac:chgData name="Moutloatsi Setlogelo" userId="S::stlmou001@myuct.ac.za::3142e421-850c-4f04-b2ad-bc1466b9ca26" providerId="AD" clId="Web-{B8622AA3-C80C-4873-AC1D-84E4DDC971FD}" dt="2024-05-14T14:27:09.783" v="277" actId="20577"/>
          <ac:spMkLst>
            <pc:docMk/>
            <pc:sldMk cId="929451013" sldId="264"/>
            <ac:spMk id="3" creationId="{BF14329C-6727-6D25-B02D-90337431FF14}"/>
          </ac:spMkLst>
        </pc:spChg>
      </pc:sldChg>
      <pc:sldChg chg="addSp modSp add replId">
        <pc:chgData name="Moutloatsi Setlogelo" userId="S::stlmou001@myuct.ac.za::3142e421-850c-4f04-b2ad-bc1466b9ca26" providerId="AD" clId="Web-{B8622AA3-C80C-4873-AC1D-84E4DDC971FD}" dt="2024-05-14T14:50:12.929" v="365" actId="20577"/>
        <pc:sldMkLst>
          <pc:docMk/>
          <pc:sldMk cId="3311870603" sldId="276"/>
        </pc:sldMkLst>
        <pc:spChg chg="mod">
          <ac:chgData name="Moutloatsi Setlogelo" userId="S::stlmou001@myuct.ac.za::3142e421-850c-4f04-b2ad-bc1466b9ca26" providerId="AD" clId="Web-{B8622AA3-C80C-4873-AC1D-84E4DDC971FD}" dt="2024-05-14T14:50:12.929" v="365" actId="20577"/>
          <ac:spMkLst>
            <pc:docMk/>
            <pc:sldMk cId="3311870603" sldId="276"/>
            <ac:spMk id="3" creationId="{25B9ECC0-71B6-C66D-58FF-E75D056376C6}"/>
          </ac:spMkLst>
        </pc:spChg>
        <pc:picChg chg="add mod">
          <ac:chgData name="Moutloatsi Setlogelo" userId="S::stlmou001@myuct.ac.za::3142e421-850c-4f04-b2ad-bc1466b9ca26" providerId="AD" clId="Web-{B8622AA3-C80C-4873-AC1D-84E4DDC971FD}" dt="2024-05-14T14:44:25.877" v="357" actId="1076"/>
          <ac:picMkLst>
            <pc:docMk/>
            <pc:sldMk cId="3311870603" sldId="276"/>
            <ac:picMk id="2" creationId="{7327F3D5-94A7-489E-F54F-56C274B4EB66}"/>
          </ac:picMkLst>
        </pc:picChg>
      </pc:sldChg>
    </pc:docChg>
  </pc:docChgLst>
  <pc:docChgLst>
    <pc:chgData name="Cameron Clark" userId="S::clrcam007@myuct.ac.za::4e9b7cbd-4bee-4232-90cf-f37bbe66b4ae" providerId="AD" clId="Web-{492F86F5-AF3F-422F-91CA-216A84364C62}"/>
    <pc:docChg chg="addSld modSld">
      <pc:chgData name="Cameron Clark" userId="S::clrcam007@myuct.ac.za::4e9b7cbd-4bee-4232-90cf-f37bbe66b4ae" providerId="AD" clId="Web-{492F86F5-AF3F-422F-91CA-216A84364C62}" dt="2024-05-14T13:16:01.069" v="709" actId="20577"/>
      <pc:docMkLst>
        <pc:docMk/>
      </pc:docMkLst>
      <pc:sldChg chg="modSp">
        <pc:chgData name="Cameron Clark" userId="S::clrcam007@myuct.ac.za::4e9b7cbd-4bee-4232-90cf-f37bbe66b4ae" providerId="AD" clId="Web-{492F86F5-AF3F-422F-91CA-216A84364C62}" dt="2024-05-14T13:15:01.662" v="683" actId="20577"/>
        <pc:sldMkLst>
          <pc:docMk/>
          <pc:sldMk cId="2293924548" sldId="256"/>
        </pc:sldMkLst>
        <pc:spChg chg="mod">
          <ac:chgData name="Cameron Clark" userId="S::clrcam007@myuct.ac.za::4e9b7cbd-4bee-4232-90cf-f37bbe66b4ae" providerId="AD" clId="Web-{492F86F5-AF3F-422F-91CA-216A84364C62}" dt="2024-05-14T13:15:01.662" v="683" actId="20577"/>
          <ac:spMkLst>
            <pc:docMk/>
            <pc:sldMk cId="2293924548" sldId="256"/>
            <ac:spMk id="96" creationId="{81E19323-17DE-3F5D-EAA2-72D987FCC58E}"/>
          </ac:spMkLst>
        </pc:spChg>
        <pc:spChg chg="mod">
          <ac:chgData name="Cameron Clark" userId="S::clrcam007@myuct.ac.za::4e9b7cbd-4bee-4232-90cf-f37bbe66b4ae" providerId="AD" clId="Web-{492F86F5-AF3F-422F-91CA-216A84364C62}" dt="2024-05-14T13:14:14.973" v="675" actId="1076"/>
          <ac:spMkLst>
            <pc:docMk/>
            <pc:sldMk cId="2293924548" sldId="256"/>
            <ac:spMk id="98" creationId="{82C700AE-828B-8C79-2D5F-E8BF2337F437}"/>
          </ac:spMkLst>
        </pc:spChg>
        <pc:spChg chg="mod">
          <ac:chgData name="Cameron Clark" userId="S::clrcam007@myuct.ac.za::4e9b7cbd-4bee-4232-90cf-f37bbe66b4ae" providerId="AD" clId="Web-{492F86F5-AF3F-422F-91CA-216A84364C62}" dt="2024-05-14T13:14:18.614" v="676" actId="1076"/>
          <ac:spMkLst>
            <pc:docMk/>
            <pc:sldMk cId="2293924548" sldId="256"/>
            <ac:spMk id="99" creationId="{7BA0C435-ECE7-E039-312F-F480F3E9CE9E}"/>
          </ac:spMkLst>
        </pc:spChg>
      </pc:sldChg>
      <pc:sldChg chg="modSp">
        <pc:chgData name="Cameron Clark" userId="S::clrcam007@myuct.ac.za::4e9b7cbd-4bee-4232-90cf-f37bbe66b4ae" providerId="AD" clId="Web-{492F86F5-AF3F-422F-91CA-216A84364C62}" dt="2024-05-14T13:16:01.069" v="709" actId="20577"/>
        <pc:sldMkLst>
          <pc:docMk/>
          <pc:sldMk cId="300966947" sldId="263"/>
        </pc:sldMkLst>
        <pc:spChg chg="mod">
          <ac:chgData name="Cameron Clark" userId="S::clrcam007@myuct.ac.za::4e9b7cbd-4bee-4232-90cf-f37bbe66b4ae" providerId="AD" clId="Web-{492F86F5-AF3F-422F-91CA-216A84364C62}" dt="2024-05-14T13:16:01.069" v="709" actId="20577"/>
          <ac:spMkLst>
            <pc:docMk/>
            <pc:sldMk cId="300966947" sldId="263"/>
            <ac:spMk id="3" creationId="{25B9ECC0-71B6-C66D-58FF-E75D056376C6}"/>
          </ac:spMkLst>
        </pc:spChg>
      </pc:sldChg>
      <pc:sldChg chg="addSp delSp modSp">
        <pc:chgData name="Cameron Clark" userId="S::clrcam007@myuct.ac.za::4e9b7cbd-4bee-4232-90cf-f37bbe66b4ae" providerId="AD" clId="Web-{492F86F5-AF3F-422F-91CA-216A84364C62}" dt="2024-05-14T13:12:37.237" v="659" actId="20577"/>
        <pc:sldMkLst>
          <pc:docMk/>
          <pc:sldMk cId="1085644566" sldId="265"/>
        </pc:sldMkLst>
        <pc:spChg chg="mod">
          <ac:chgData name="Cameron Clark" userId="S::clrcam007@myuct.ac.za::4e9b7cbd-4bee-4232-90cf-f37bbe66b4ae" providerId="AD" clId="Web-{492F86F5-AF3F-422F-91CA-216A84364C62}" dt="2024-05-14T13:12:37.237" v="659" actId="20577"/>
          <ac:spMkLst>
            <pc:docMk/>
            <pc:sldMk cId="1085644566" sldId="265"/>
            <ac:spMk id="7" creationId="{C25A2A33-45E2-25B0-18EF-C8441AD3BDAC}"/>
          </ac:spMkLst>
        </pc:spChg>
        <pc:picChg chg="add del mod">
          <ac:chgData name="Cameron Clark" userId="S::clrcam007@myuct.ac.za::4e9b7cbd-4bee-4232-90cf-f37bbe66b4ae" providerId="AD" clId="Web-{492F86F5-AF3F-422F-91CA-216A84364C62}" dt="2024-05-14T13:05:38.465" v="446"/>
          <ac:picMkLst>
            <pc:docMk/>
            <pc:sldMk cId="1085644566" sldId="265"/>
            <ac:picMk id="2" creationId="{62FC0C49-9AE1-117D-CBF9-99F991E709C5}"/>
          </ac:picMkLst>
        </pc:picChg>
        <pc:picChg chg="add mod">
          <ac:chgData name="Cameron Clark" userId="S::clrcam007@myuct.ac.za::4e9b7cbd-4bee-4232-90cf-f37bbe66b4ae" providerId="AD" clId="Web-{492F86F5-AF3F-422F-91CA-216A84364C62}" dt="2024-05-14T13:07:02.544" v="453" actId="1076"/>
          <ac:picMkLst>
            <pc:docMk/>
            <pc:sldMk cId="1085644566" sldId="265"/>
            <ac:picMk id="3" creationId="{7EAB8592-0C4D-5D6B-B01C-A3747A3E83E9}"/>
          </ac:picMkLst>
        </pc:picChg>
      </pc:sldChg>
      <pc:sldChg chg="modSp">
        <pc:chgData name="Cameron Clark" userId="S::clrcam007@myuct.ac.za::4e9b7cbd-4bee-4232-90cf-f37bbe66b4ae" providerId="AD" clId="Web-{492F86F5-AF3F-422F-91CA-216A84364C62}" dt="2024-05-14T12:11:11.612" v="174" actId="20577"/>
        <pc:sldMkLst>
          <pc:docMk/>
          <pc:sldMk cId="1761764167" sldId="266"/>
        </pc:sldMkLst>
        <pc:spChg chg="mod">
          <ac:chgData name="Cameron Clark" userId="S::clrcam007@myuct.ac.za::4e9b7cbd-4bee-4232-90cf-f37bbe66b4ae" providerId="AD" clId="Web-{492F86F5-AF3F-422F-91CA-216A84364C62}" dt="2024-05-14T12:06:50.811" v="164" actId="1076"/>
          <ac:spMkLst>
            <pc:docMk/>
            <pc:sldMk cId="1761764167" sldId="266"/>
            <ac:spMk id="6" creationId="{24C5D028-55B7-3145-7034-D6104ABB51B3}"/>
          </ac:spMkLst>
        </pc:spChg>
        <pc:spChg chg="mod">
          <ac:chgData name="Cameron Clark" userId="S::clrcam007@myuct.ac.za::4e9b7cbd-4bee-4232-90cf-f37bbe66b4ae" providerId="AD" clId="Web-{492F86F5-AF3F-422F-91CA-216A84364C62}" dt="2024-05-14T12:11:11.612" v="174" actId="20577"/>
          <ac:spMkLst>
            <pc:docMk/>
            <pc:sldMk cId="1761764167" sldId="266"/>
            <ac:spMk id="7" creationId="{C25A2A33-45E2-25B0-18EF-C8441AD3BDAC}"/>
          </ac:spMkLst>
        </pc:spChg>
      </pc:sldChg>
      <pc:sldChg chg="addSp delSp modSp">
        <pc:chgData name="Cameron Clark" userId="S::clrcam007@myuct.ac.za::4e9b7cbd-4bee-4232-90cf-f37bbe66b4ae" providerId="AD" clId="Web-{492F86F5-AF3F-422F-91CA-216A84364C62}" dt="2024-05-14T12:12:53.879" v="213" actId="1076"/>
        <pc:sldMkLst>
          <pc:docMk/>
          <pc:sldMk cId="4212469563" sldId="267"/>
        </pc:sldMkLst>
        <pc:spChg chg="mod">
          <ac:chgData name="Cameron Clark" userId="S::clrcam007@myuct.ac.za::4e9b7cbd-4bee-4232-90cf-f37bbe66b4ae" providerId="AD" clId="Web-{492F86F5-AF3F-422F-91CA-216A84364C62}" dt="2024-05-14T12:02:23.806" v="59" actId="14100"/>
          <ac:spMkLst>
            <pc:docMk/>
            <pc:sldMk cId="4212469563" sldId="267"/>
            <ac:spMk id="4" creationId="{538D7CAB-AC8A-01D5-778B-820C2EBEBFBA}"/>
          </ac:spMkLst>
        </pc:spChg>
        <pc:spChg chg="mod">
          <ac:chgData name="Cameron Clark" userId="S::clrcam007@myuct.ac.za::4e9b7cbd-4bee-4232-90cf-f37bbe66b4ae" providerId="AD" clId="Web-{492F86F5-AF3F-422F-91CA-216A84364C62}" dt="2024-05-14T12:04:20.402" v="94" actId="1076"/>
          <ac:spMkLst>
            <pc:docMk/>
            <pc:sldMk cId="4212469563" sldId="267"/>
            <ac:spMk id="6" creationId="{24C5D028-55B7-3145-7034-D6104ABB51B3}"/>
          </ac:spMkLst>
        </pc:spChg>
        <pc:spChg chg="add del mod">
          <ac:chgData name="Cameron Clark" userId="S::clrcam007@myuct.ac.za::4e9b7cbd-4bee-4232-90cf-f37bbe66b4ae" providerId="AD" clId="Web-{492F86F5-AF3F-422F-91CA-216A84364C62}" dt="2024-05-14T12:12:32.020" v="190" actId="1076"/>
          <ac:spMkLst>
            <pc:docMk/>
            <pc:sldMk cId="4212469563" sldId="267"/>
            <ac:spMk id="7" creationId="{C25A2A33-45E2-25B0-18EF-C8441AD3BDAC}"/>
          </ac:spMkLst>
        </pc:spChg>
        <pc:spChg chg="add mod">
          <ac:chgData name="Cameron Clark" userId="S::clrcam007@myuct.ac.za::4e9b7cbd-4bee-4232-90cf-f37bbe66b4ae" providerId="AD" clId="Web-{492F86F5-AF3F-422F-91CA-216A84364C62}" dt="2024-05-14T12:12:41.582" v="199" actId="1076"/>
          <ac:spMkLst>
            <pc:docMk/>
            <pc:sldMk cId="4212469563" sldId="267"/>
            <ac:spMk id="9" creationId="{131894A9-380A-75A4-7D68-C0D74C92107F}"/>
          </ac:spMkLst>
        </pc:spChg>
        <pc:spChg chg="add mod">
          <ac:chgData name="Cameron Clark" userId="S::clrcam007@myuct.ac.za::4e9b7cbd-4bee-4232-90cf-f37bbe66b4ae" providerId="AD" clId="Web-{492F86F5-AF3F-422F-91CA-216A84364C62}" dt="2024-05-14T12:12:53.879" v="213" actId="1076"/>
          <ac:spMkLst>
            <pc:docMk/>
            <pc:sldMk cId="4212469563" sldId="267"/>
            <ac:spMk id="10" creationId="{9B5D202B-D6EB-8572-9009-A205D162E565}"/>
          </ac:spMkLst>
        </pc:spChg>
        <pc:spChg chg="add mod">
          <ac:chgData name="Cameron Clark" userId="S::clrcam007@myuct.ac.za::4e9b7cbd-4bee-4232-90cf-f37bbe66b4ae" providerId="AD" clId="Web-{492F86F5-AF3F-422F-91CA-216A84364C62}" dt="2024-05-14T12:05:27.872" v="124" actId="20577"/>
          <ac:spMkLst>
            <pc:docMk/>
            <pc:sldMk cId="4212469563" sldId="267"/>
            <ac:spMk id="11" creationId="{9AEA09FA-F87E-E03D-ADDA-DA1D90BF2367}"/>
          </ac:spMkLst>
        </pc:spChg>
        <pc:picChg chg="add mod ord">
          <ac:chgData name="Cameron Clark" userId="S::clrcam007@myuct.ac.za::4e9b7cbd-4bee-4232-90cf-f37bbe66b4ae" providerId="AD" clId="Web-{492F86F5-AF3F-422F-91CA-216A84364C62}" dt="2024-05-14T12:12:28.488" v="189" actId="1076"/>
          <ac:picMkLst>
            <pc:docMk/>
            <pc:sldMk cId="4212469563" sldId="267"/>
            <ac:picMk id="2" creationId="{5D6FE2E3-5277-A61F-15E1-C3ADF2CE51E2}"/>
          </ac:picMkLst>
        </pc:picChg>
        <pc:picChg chg="add mod">
          <ac:chgData name="Cameron Clark" userId="S::clrcam007@myuct.ac.za::4e9b7cbd-4bee-4232-90cf-f37bbe66b4ae" providerId="AD" clId="Web-{492F86F5-AF3F-422F-91CA-216A84364C62}" dt="2024-05-14T12:04:58.684" v="106" actId="14100"/>
          <ac:picMkLst>
            <pc:docMk/>
            <pc:sldMk cId="4212469563" sldId="267"/>
            <ac:picMk id="3" creationId="{912625F1-4FED-57C7-0596-A950083B3395}"/>
          </ac:picMkLst>
        </pc:picChg>
        <pc:picChg chg="add mod">
          <ac:chgData name="Cameron Clark" userId="S::clrcam007@myuct.ac.za::4e9b7cbd-4bee-4232-90cf-f37bbe66b4ae" providerId="AD" clId="Web-{492F86F5-AF3F-422F-91CA-216A84364C62}" dt="2024-05-14T12:04:51.684" v="104" actId="1076"/>
          <ac:picMkLst>
            <pc:docMk/>
            <pc:sldMk cId="4212469563" sldId="267"/>
            <ac:picMk id="5" creationId="{7560AD64-C18E-9759-8598-FD5F99B0E09E}"/>
          </ac:picMkLst>
        </pc:picChg>
        <pc:picChg chg="add mod">
          <ac:chgData name="Cameron Clark" userId="S::clrcam007@myuct.ac.za::4e9b7cbd-4bee-4232-90cf-f37bbe66b4ae" providerId="AD" clId="Web-{492F86F5-AF3F-422F-91CA-216A84364C62}" dt="2024-05-14T12:04:54.559" v="105" actId="1076"/>
          <ac:picMkLst>
            <pc:docMk/>
            <pc:sldMk cId="4212469563" sldId="267"/>
            <ac:picMk id="8" creationId="{D7C09804-EB93-76D7-1E71-7350E5C6321D}"/>
          </ac:picMkLst>
        </pc:picChg>
      </pc:sldChg>
      <pc:sldChg chg="addSp delSp modSp add replId">
        <pc:chgData name="Cameron Clark" userId="S::clrcam007@myuct.ac.za::4e9b7cbd-4bee-4232-90cf-f37bbe66b4ae" providerId="AD" clId="Web-{492F86F5-AF3F-422F-91CA-216A84364C62}" dt="2024-05-14T13:10:58.892" v="614" actId="20577"/>
        <pc:sldMkLst>
          <pc:docMk/>
          <pc:sldMk cId="3888288381" sldId="275"/>
        </pc:sldMkLst>
        <pc:spChg chg="mod">
          <ac:chgData name="Cameron Clark" userId="S::clrcam007@myuct.ac.za::4e9b7cbd-4bee-4232-90cf-f37bbe66b4ae" providerId="AD" clId="Web-{492F86F5-AF3F-422F-91CA-216A84364C62}" dt="2024-05-14T12:19:30.652" v="298" actId="20577"/>
          <ac:spMkLst>
            <pc:docMk/>
            <pc:sldMk cId="3888288381" sldId="275"/>
            <ac:spMk id="4" creationId="{538D7CAB-AC8A-01D5-778B-820C2EBEBFBA}"/>
          </ac:spMkLst>
        </pc:spChg>
        <pc:spChg chg="mod">
          <ac:chgData name="Cameron Clark" userId="S::clrcam007@myuct.ac.za::4e9b7cbd-4bee-4232-90cf-f37bbe66b4ae" providerId="AD" clId="Web-{492F86F5-AF3F-422F-91CA-216A84364C62}" dt="2024-05-14T13:10:58.892" v="614" actId="20577"/>
          <ac:spMkLst>
            <pc:docMk/>
            <pc:sldMk cId="3888288381" sldId="275"/>
            <ac:spMk id="7" creationId="{C25A2A33-45E2-25B0-18EF-C8441AD3BDAC}"/>
          </ac:spMkLst>
        </pc:spChg>
        <pc:picChg chg="add del mod modCrop">
          <ac:chgData name="Cameron Clark" userId="S::clrcam007@myuct.ac.za::4e9b7cbd-4bee-4232-90cf-f37bbe66b4ae" providerId="AD" clId="Web-{492F86F5-AF3F-422F-91CA-216A84364C62}" dt="2024-05-14T12:23:00.390" v="351"/>
          <ac:picMkLst>
            <pc:docMk/>
            <pc:sldMk cId="3888288381" sldId="275"/>
            <ac:picMk id="2" creationId="{A19A0285-9FDD-49B4-6A15-B72BD915D965}"/>
          </ac:picMkLst>
        </pc:picChg>
        <pc:picChg chg="add mod modCrop">
          <ac:chgData name="Cameron Clark" userId="S::clrcam007@myuct.ac.za::4e9b7cbd-4bee-4232-90cf-f37bbe66b4ae" providerId="AD" clId="Web-{492F86F5-AF3F-422F-91CA-216A84364C62}" dt="2024-05-14T12:23:42.156" v="359" actId="1076"/>
          <ac:picMkLst>
            <pc:docMk/>
            <pc:sldMk cId="3888288381" sldId="275"/>
            <ac:picMk id="3" creationId="{6AA602D3-EFDC-6F15-0BE6-FA6F398C8669}"/>
          </ac:picMkLst>
        </pc:picChg>
      </pc:sldChg>
    </pc:docChg>
  </pc:docChgLst>
  <pc:docChgLst>
    <pc:chgData name="Thatohatsi Motlhamme" userId="S::mtltha070@myuct.ac.za::d20a027c-ac59-47e7-b1a3-eb46ffd5fca8" providerId="AD" clId="Web-{829D7BC1-5F30-49BC-BA81-E454F8ED22FD}"/>
    <pc:docChg chg="addSld delSld modSld">
      <pc:chgData name="Thatohatsi Motlhamme" userId="S::mtltha070@myuct.ac.za::d20a027c-ac59-47e7-b1a3-eb46ffd5fca8" providerId="AD" clId="Web-{829D7BC1-5F30-49BC-BA81-E454F8ED22FD}" dt="2024-05-14T13:49:28.984" v="1938"/>
      <pc:docMkLst>
        <pc:docMk/>
      </pc:docMkLst>
      <pc:sldChg chg="modSp">
        <pc:chgData name="Thatohatsi Motlhamme" userId="S::mtltha070@myuct.ac.za::d20a027c-ac59-47e7-b1a3-eb46ffd5fca8" providerId="AD" clId="Web-{829D7BC1-5F30-49BC-BA81-E454F8ED22FD}" dt="2024-05-14T11:45:02.231" v="1575" actId="1076"/>
        <pc:sldMkLst>
          <pc:docMk/>
          <pc:sldMk cId="2293924548" sldId="256"/>
        </pc:sldMkLst>
        <pc:spChg chg="mod">
          <ac:chgData name="Thatohatsi Motlhamme" userId="S::mtltha070@myuct.ac.za::d20a027c-ac59-47e7-b1a3-eb46ffd5fca8" providerId="AD" clId="Web-{829D7BC1-5F30-49BC-BA81-E454F8ED22FD}" dt="2024-05-14T11:45:02.231" v="1575" actId="1076"/>
          <ac:spMkLst>
            <pc:docMk/>
            <pc:sldMk cId="2293924548" sldId="256"/>
            <ac:spMk id="98" creationId="{82C700AE-828B-8C79-2D5F-E8BF2337F437}"/>
          </ac:spMkLst>
        </pc:spChg>
        <pc:spChg chg="mod">
          <ac:chgData name="Thatohatsi Motlhamme" userId="S::mtltha070@myuct.ac.za::d20a027c-ac59-47e7-b1a3-eb46ffd5fca8" providerId="AD" clId="Web-{829D7BC1-5F30-49BC-BA81-E454F8ED22FD}" dt="2024-05-14T11:43:53.746" v="1572" actId="1076"/>
          <ac:spMkLst>
            <pc:docMk/>
            <pc:sldMk cId="2293924548" sldId="256"/>
            <ac:spMk id="99" creationId="{7BA0C435-ECE7-E039-312F-F480F3E9CE9E}"/>
          </ac:spMkLst>
        </pc:spChg>
      </pc:sldChg>
      <pc:sldChg chg="addSp modSp">
        <pc:chgData name="Thatohatsi Motlhamme" userId="S::mtltha070@myuct.ac.za::d20a027c-ac59-47e7-b1a3-eb46ffd5fca8" providerId="AD" clId="Web-{829D7BC1-5F30-49BC-BA81-E454F8ED22FD}" dt="2024-05-14T13:39:19.082" v="1629" actId="20577"/>
        <pc:sldMkLst>
          <pc:docMk/>
          <pc:sldMk cId="3341249031" sldId="259"/>
        </pc:sldMkLst>
        <pc:spChg chg="mod">
          <ac:chgData name="Thatohatsi Motlhamme" userId="S::mtltha070@myuct.ac.za::d20a027c-ac59-47e7-b1a3-eb46ffd5fca8" providerId="AD" clId="Web-{829D7BC1-5F30-49BC-BA81-E454F8ED22FD}" dt="2024-05-14T11:07:34.339" v="65" actId="20577"/>
          <ac:spMkLst>
            <pc:docMk/>
            <pc:sldMk cId="3341249031" sldId="259"/>
            <ac:spMk id="4" creationId="{538D7CAB-AC8A-01D5-778B-820C2EBEBFBA}"/>
          </ac:spMkLst>
        </pc:spChg>
        <pc:spChg chg="mod">
          <ac:chgData name="Thatohatsi Motlhamme" userId="S::mtltha070@myuct.ac.za::d20a027c-ac59-47e7-b1a3-eb46ffd5fca8" providerId="AD" clId="Web-{829D7BC1-5F30-49BC-BA81-E454F8ED22FD}" dt="2024-05-14T13:39:19.082" v="1629" actId="20577"/>
          <ac:spMkLst>
            <pc:docMk/>
            <pc:sldMk cId="3341249031" sldId="259"/>
            <ac:spMk id="7" creationId="{C25A2A33-45E2-25B0-18EF-C8441AD3BDAC}"/>
          </ac:spMkLst>
        </pc:spChg>
        <pc:picChg chg="add mod modCrop">
          <ac:chgData name="Thatohatsi Motlhamme" userId="S::mtltha070@myuct.ac.za::d20a027c-ac59-47e7-b1a3-eb46ffd5fca8" providerId="AD" clId="Web-{829D7BC1-5F30-49BC-BA81-E454F8ED22FD}" dt="2024-05-14T11:27:02.450" v="1436" actId="1076"/>
          <ac:picMkLst>
            <pc:docMk/>
            <pc:sldMk cId="3341249031" sldId="259"/>
            <ac:picMk id="2" creationId="{EFD0142E-8837-5181-E8DF-A05ED9E29FCE}"/>
          </ac:picMkLst>
        </pc:picChg>
      </pc:sldChg>
      <pc:sldChg chg="addSp delSp modSp">
        <pc:chgData name="Thatohatsi Motlhamme" userId="S::mtltha070@myuct.ac.za::d20a027c-ac59-47e7-b1a3-eb46ffd5fca8" providerId="AD" clId="Web-{829D7BC1-5F30-49BC-BA81-E454F8ED22FD}" dt="2024-05-14T13:48:55.717" v="1934" actId="1076"/>
        <pc:sldMkLst>
          <pc:docMk/>
          <pc:sldMk cId="4100926970" sldId="260"/>
        </pc:sldMkLst>
        <pc:spChg chg="mod">
          <ac:chgData name="Thatohatsi Motlhamme" userId="S::mtltha070@myuct.ac.za::d20a027c-ac59-47e7-b1a3-eb46ffd5fca8" providerId="AD" clId="Web-{829D7BC1-5F30-49BC-BA81-E454F8ED22FD}" dt="2024-05-14T13:40:39.068" v="1642" actId="20577"/>
          <ac:spMkLst>
            <pc:docMk/>
            <pc:sldMk cId="4100926970" sldId="260"/>
            <ac:spMk id="4" creationId="{538D7CAB-AC8A-01D5-778B-820C2EBEBFBA}"/>
          </ac:spMkLst>
        </pc:spChg>
        <pc:spChg chg="add del mod">
          <ac:chgData name="Thatohatsi Motlhamme" userId="S::mtltha070@myuct.ac.za::d20a027c-ac59-47e7-b1a3-eb46ffd5fca8" providerId="AD" clId="Web-{829D7BC1-5F30-49BC-BA81-E454F8ED22FD}" dt="2024-05-14T13:44:49.166" v="1812" actId="20577"/>
          <ac:spMkLst>
            <pc:docMk/>
            <pc:sldMk cId="4100926970" sldId="260"/>
            <ac:spMk id="7" creationId="{C25A2A33-45E2-25B0-18EF-C8441AD3BDAC}"/>
          </ac:spMkLst>
        </pc:spChg>
        <pc:picChg chg="add mod">
          <ac:chgData name="Thatohatsi Motlhamme" userId="S::mtltha070@myuct.ac.za::d20a027c-ac59-47e7-b1a3-eb46ffd5fca8" providerId="AD" clId="Web-{829D7BC1-5F30-49BC-BA81-E454F8ED22FD}" dt="2024-05-14T13:48:55.717" v="1934" actId="1076"/>
          <ac:picMkLst>
            <pc:docMk/>
            <pc:sldMk cId="4100926970" sldId="260"/>
            <ac:picMk id="2" creationId="{C3CBB663-79DF-44D2-040A-8292A2E6DA31}"/>
          </ac:picMkLst>
        </pc:picChg>
        <pc:picChg chg="add">
          <ac:chgData name="Thatohatsi Motlhamme" userId="S::mtltha070@myuct.ac.za::d20a027c-ac59-47e7-b1a3-eb46ffd5fca8" providerId="AD" clId="Web-{829D7BC1-5F30-49BC-BA81-E454F8ED22FD}" dt="2024-05-14T13:48:46.092" v="1932"/>
          <ac:picMkLst>
            <pc:docMk/>
            <pc:sldMk cId="4100926970" sldId="260"/>
            <ac:picMk id="5" creationId="{155D1C06-DEF6-D756-F495-515C0692AFB5}"/>
          </ac:picMkLst>
        </pc:picChg>
      </pc:sldChg>
      <pc:sldChg chg="modSp del">
        <pc:chgData name="Thatohatsi Motlhamme" userId="S::mtltha070@myuct.ac.za::d20a027c-ac59-47e7-b1a3-eb46ffd5fca8" providerId="AD" clId="Web-{829D7BC1-5F30-49BC-BA81-E454F8ED22FD}" dt="2024-05-14T13:44:52.463" v="1813"/>
        <pc:sldMkLst>
          <pc:docMk/>
          <pc:sldMk cId="2520448049" sldId="261"/>
        </pc:sldMkLst>
        <pc:spChg chg="mod">
          <ac:chgData name="Thatohatsi Motlhamme" userId="S::mtltha070@myuct.ac.za::d20a027c-ac59-47e7-b1a3-eb46ffd5fca8" providerId="AD" clId="Web-{829D7BC1-5F30-49BC-BA81-E454F8ED22FD}" dt="2024-05-14T11:12:01.171" v="447" actId="20577"/>
          <ac:spMkLst>
            <pc:docMk/>
            <pc:sldMk cId="2520448049" sldId="261"/>
            <ac:spMk id="4" creationId="{538D7CAB-AC8A-01D5-778B-820C2EBEBFBA}"/>
          </ac:spMkLst>
        </pc:spChg>
        <pc:spChg chg="mod">
          <ac:chgData name="Thatohatsi Motlhamme" userId="S::mtltha070@myuct.ac.za::d20a027c-ac59-47e7-b1a3-eb46ffd5fca8" providerId="AD" clId="Web-{829D7BC1-5F30-49BC-BA81-E454F8ED22FD}" dt="2024-05-14T13:43:55.290" v="1718" actId="20577"/>
          <ac:spMkLst>
            <pc:docMk/>
            <pc:sldMk cId="2520448049" sldId="261"/>
            <ac:spMk id="7" creationId="{C25A2A33-45E2-25B0-18EF-C8441AD3BDAC}"/>
          </ac:spMkLst>
        </pc:spChg>
      </pc:sldChg>
      <pc:sldChg chg="addSp delSp modSp add del replId">
        <pc:chgData name="Thatohatsi Motlhamme" userId="S::mtltha070@myuct.ac.za::d20a027c-ac59-47e7-b1a3-eb46ffd5fca8" providerId="AD" clId="Web-{829D7BC1-5F30-49BC-BA81-E454F8ED22FD}" dt="2024-05-14T13:49:12.077" v="1935"/>
        <pc:sldMkLst>
          <pc:docMk/>
          <pc:sldMk cId="2832235998" sldId="272"/>
        </pc:sldMkLst>
        <pc:spChg chg="mod">
          <ac:chgData name="Thatohatsi Motlhamme" userId="S::mtltha070@myuct.ac.za::d20a027c-ac59-47e7-b1a3-eb46ffd5fca8" providerId="AD" clId="Web-{829D7BC1-5F30-49BC-BA81-E454F8ED22FD}" dt="2024-05-14T11:14:19.033" v="703" actId="20577"/>
          <ac:spMkLst>
            <pc:docMk/>
            <pc:sldMk cId="2832235998" sldId="272"/>
            <ac:spMk id="4" creationId="{538D7CAB-AC8A-01D5-778B-820C2EBEBFBA}"/>
          </ac:spMkLst>
        </pc:spChg>
        <pc:spChg chg="del mod">
          <ac:chgData name="Thatohatsi Motlhamme" userId="S::mtltha070@myuct.ac.za::d20a027c-ac59-47e7-b1a3-eb46ffd5fca8" providerId="AD" clId="Web-{829D7BC1-5F30-49BC-BA81-E454F8ED22FD}" dt="2024-05-14T13:46:00.292" v="1821"/>
          <ac:spMkLst>
            <pc:docMk/>
            <pc:sldMk cId="2832235998" sldId="272"/>
            <ac:spMk id="7" creationId="{C25A2A33-45E2-25B0-18EF-C8441AD3BDAC}"/>
          </ac:spMkLst>
        </pc:spChg>
        <pc:picChg chg="add mod">
          <ac:chgData name="Thatohatsi Motlhamme" userId="S::mtltha070@myuct.ac.za::d20a027c-ac59-47e7-b1a3-eb46ffd5fca8" providerId="AD" clId="Web-{829D7BC1-5F30-49BC-BA81-E454F8ED22FD}" dt="2024-05-14T11:53:03.254" v="1579" actId="14100"/>
          <ac:picMkLst>
            <pc:docMk/>
            <pc:sldMk cId="2832235998" sldId="272"/>
            <ac:picMk id="2" creationId="{CB5E0E67-BF74-29B2-1AD0-17B87DE60C6F}"/>
          </ac:picMkLst>
        </pc:picChg>
      </pc:sldChg>
      <pc:sldChg chg="addSp delSp modSp add replId">
        <pc:chgData name="Thatohatsi Motlhamme" userId="S::mtltha070@myuct.ac.za::d20a027c-ac59-47e7-b1a3-eb46ffd5fca8" providerId="AD" clId="Web-{829D7BC1-5F30-49BC-BA81-E454F8ED22FD}" dt="2024-05-14T13:49:26.530" v="1937" actId="1076"/>
        <pc:sldMkLst>
          <pc:docMk/>
          <pc:sldMk cId="4164950304" sldId="273"/>
        </pc:sldMkLst>
        <pc:spChg chg="mod">
          <ac:chgData name="Thatohatsi Motlhamme" userId="S::mtltha070@myuct.ac.za::d20a027c-ac59-47e7-b1a3-eb46ffd5fca8" providerId="AD" clId="Web-{829D7BC1-5F30-49BC-BA81-E454F8ED22FD}" dt="2024-05-14T11:15:47.768" v="931" actId="20577"/>
          <ac:spMkLst>
            <pc:docMk/>
            <pc:sldMk cId="4164950304" sldId="273"/>
            <ac:spMk id="4" creationId="{538D7CAB-AC8A-01D5-778B-820C2EBEBFBA}"/>
          </ac:spMkLst>
        </pc:spChg>
        <pc:spChg chg="add del mod">
          <ac:chgData name="Thatohatsi Motlhamme" userId="S::mtltha070@myuct.ac.za::d20a027c-ac59-47e7-b1a3-eb46ffd5fca8" providerId="AD" clId="Web-{829D7BC1-5F30-49BC-BA81-E454F8ED22FD}" dt="2024-05-14T13:48:04.201" v="1928" actId="14100"/>
          <ac:spMkLst>
            <pc:docMk/>
            <pc:sldMk cId="4164950304" sldId="273"/>
            <ac:spMk id="7" creationId="{C25A2A33-45E2-25B0-18EF-C8441AD3BDAC}"/>
          </ac:spMkLst>
        </pc:spChg>
        <pc:picChg chg="add mod">
          <ac:chgData name="Thatohatsi Motlhamme" userId="S::mtltha070@myuct.ac.za::d20a027c-ac59-47e7-b1a3-eb46ffd5fca8" providerId="AD" clId="Web-{829D7BC1-5F30-49BC-BA81-E454F8ED22FD}" dt="2024-05-14T13:49:26.530" v="1937" actId="1076"/>
          <ac:picMkLst>
            <pc:docMk/>
            <pc:sldMk cId="4164950304" sldId="273"/>
            <ac:picMk id="3" creationId="{4A4609A5-192E-20C6-BEC6-C130AD14FA77}"/>
          </ac:picMkLst>
        </pc:picChg>
      </pc:sldChg>
      <pc:sldChg chg="addSp delSp modSp add del replId">
        <pc:chgData name="Thatohatsi Motlhamme" userId="S::mtltha070@myuct.ac.za::d20a027c-ac59-47e7-b1a3-eb46ffd5fca8" providerId="AD" clId="Web-{829D7BC1-5F30-49BC-BA81-E454F8ED22FD}" dt="2024-05-14T13:49:28.984" v="1938"/>
        <pc:sldMkLst>
          <pc:docMk/>
          <pc:sldMk cId="3877872407" sldId="274"/>
        </pc:sldMkLst>
        <pc:spChg chg="mod">
          <ac:chgData name="Thatohatsi Motlhamme" userId="S::mtltha070@myuct.ac.za::d20a027c-ac59-47e7-b1a3-eb46ffd5fca8" providerId="AD" clId="Web-{829D7BC1-5F30-49BC-BA81-E454F8ED22FD}" dt="2024-05-14T11:17:54.958" v="1244" actId="20577"/>
          <ac:spMkLst>
            <pc:docMk/>
            <pc:sldMk cId="3877872407" sldId="274"/>
            <ac:spMk id="4" creationId="{538D7CAB-AC8A-01D5-778B-820C2EBEBFBA}"/>
          </ac:spMkLst>
        </pc:spChg>
        <pc:spChg chg="mod">
          <ac:chgData name="Thatohatsi Motlhamme" userId="S::mtltha070@myuct.ac.za::d20a027c-ac59-47e7-b1a3-eb46ffd5fca8" providerId="AD" clId="Web-{829D7BC1-5F30-49BC-BA81-E454F8ED22FD}" dt="2024-05-14T11:31:35.391" v="1510" actId="20577"/>
          <ac:spMkLst>
            <pc:docMk/>
            <pc:sldMk cId="3877872407" sldId="274"/>
            <ac:spMk id="7" creationId="{C25A2A33-45E2-25B0-18EF-C8441AD3BDAC}"/>
          </ac:spMkLst>
        </pc:spChg>
        <pc:picChg chg="add del mod">
          <ac:chgData name="Thatohatsi Motlhamme" userId="S::mtltha070@myuct.ac.za::d20a027c-ac59-47e7-b1a3-eb46ffd5fca8" providerId="AD" clId="Web-{829D7BC1-5F30-49BC-BA81-E454F8ED22FD}" dt="2024-05-14T11:34:25.362" v="1528"/>
          <ac:picMkLst>
            <pc:docMk/>
            <pc:sldMk cId="3877872407" sldId="274"/>
            <ac:picMk id="2" creationId="{C04963F3-9394-3E4C-FDA2-21ED63346419}"/>
          </ac:picMkLst>
        </pc:picChg>
        <pc:picChg chg="add del mod modCrop">
          <ac:chgData name="Thatohatsi Motlhamme" userId="S::mtltha070@myuct.ac.za::d20a027c-ac59-47e7-b1a3-eb46ffd5fca8" providerId="AD" clId="Web-{829D7BC1-5F30-49BC-BA81-E454F8ED22FD}" dt="2024-05-14T11:37:54.178" v="1540"/>
          <ac:picMkLst>
            <pc:docMk/>
            <pc:sldMk cId="3877872407" sldId="274"/>
            <ac:picMk id="3" creationId="{B722DE8B-70BF-38A3-2556-443C6285A00A}"/>
          </ac:picMkLst>
        </pc:picChg>
        <pc:picChg chg="add mod modCrop">
          <ac:chgData name="Thatohatsi Motlhamme" userId="S::mtltha070@myuct.ac.za::d20a027c-ac59-47e7-b1a3-eb46ffd5fca8" providerId="AD" clId="Web-{829D7BC1-5F30-49BC-BA81-E454F8ED22FD}" dt="2024-05-14T11:53:33.035" v="1584" actId="1076"/>
          <ac:picMkLst>
            <pc:docMk/>
            <pc:sldMk cId="3877872407" sldId="274"/>
            <ac:picMk id="5" creationId="{4FA93AF2-310D-BE45-F2AB-A6C7B80D3657}"/>
          </ac:picMkLst>
        </pc:picChg>
      </pc:sldChg>
    </pc:docChg>
  </pc:docChgLst>
  <pc:docChgLst>
    <pc:chgData name="Moutloatsi Setlogelo" userId="S::stlmou001@myuct.ac.za::3142e421-850c-4f04-b2ad-bc1466b9ca26" providerId="AD" clId="Web-{FB0808BE-D834-45AD-B683-1A6144E6BDE6}"/>
    <pc:docChg chg="modSld">
      <pc:chgData name="Moutloatsi Setlogelo" userId="S::stlmou001@myuct.ac.za::3142e421-850c-4f04-b2ad-bc1466b9ca26" providerId="AD" clId="Web-{FB0808BE-D834-45AD-B683-1A6144E6BDE6}" dt="2024-05-14T16:14:12.714" v="246" actId="1076"/>
      <pc:docMkLst>
        <pc:docMk/>
      </pc:docMkLst>
      <pc:sldChg chg="addSp modSp">
        <pc:chgData name="Moutloatsi Setlogelo" userId="S::stlmou001@myuct.ac.za::3142e421-850c-4f04-b2ad-bc1466b9ca26" providerId="AD" clId="Web-{FB0808BE-D834-45AD-B683-1A6144E6BDE6}" dt="2024-05-14T16:14:12.714" v="246" actId="1076"/>
        <pc:sldMkLst>
          <pc:docMk/>
          <pc:sldMk cId="1215142787" sldId="262"/>
        </pc:sldMkLst>
        <pc:spChg chg="mod">
          <ac:chgData name="Moutloatsi Setlogelo" userId="S::stlmou001@myuct.ac.za::3142e421-850c-4f04-b2ad-bc1466b9ca26" providerId="AD" clId="Web-{FB0808BE-D834-45AD-B683-1A6144E6BDE6}" dt="2024-05-14T16:12:22.150" v="230" actId="20577"/>
          <ac:spMkLst>
            <pc:docMk/>
            <pc:sldMk cId="1215142787" sldId="262"/>
            <ac:spMk id="3" creationId="{21EF97D8-6C77-FA2F-C02F-FE327EFD2C3C}"/>
          </ac:spMkLst>
        </pc:spChg>
        <pc:picChg chg="add mod">
          <ac:chgData name="Moutloatsi Setlogelo" userId="S::stlmou001@myuct.ac.za::3142e421-850c-4f04-b2ad-bc1466b9ca26" providerId="AD" clId="Web-{FB0808BE-D834-45AD-B683-1A6144E6BDE6}" dt="2024-05-14T16:14:12.714" v="246" actId="1076"/>
          <ac:picMkLst>
            <pc:docMk/>
            <pc:sldMk cId="1215142787" sldId="262"/>
            <ac:picMk id="2" creationId="{87E75554-EDF4-2BC7-A3B3-F1F1490041C6}"/>
          </ac:picMkLst>
        </pc:picChg>
      </pc:sldChg>
      <pc:sldChg chg="modSp">
        <pc:chgData name="Moutloatsi Setlogelo" userId="S::stlmou001@myuct.ac.za::3142e421-850c-4f04-b2ad-bc1466b9ca26" providerId="AD" clId="Web-{FB0808BE-D834-45AD-B683-1A6144E6BDE6}" dt="2024-05-14T16:08:04.912" v="214" actId="20577"/>
        <pc:sldMkLst>
          <pc:docMk/>
          <pc:sldMk cId="300966947" sldId="263"/>
        </pc:sldMkLst>
        <pc:spChg chg="mod">
          <ac:chgData name="Moutloatsi Setlogelo" userId="S::stlmou001@myuct.ac.za::3142e421-850c-4f04-b2ad-bc1466b9ca26" providerId="AD" clId="Web-{FB0808BE-D834-45AD-B683-1A6144E6BDE6}" dt="2024-05-14T16:08:04.912" v="214" actId="20577"/>
          <ac:spMkLst>
            <pc:docMk/>
            <pc:sldMk cId="300966947" sldId="263"/>
            <ac:spMk id="3" creationId="{25B9ECC0-71B6-C66D-58FF-E75D056376C6}"/>
          </ac:spMkLst>
        </pc:spChg>
      </pc:sldChg>
      <pc:sldChg chg="addSp">
        <pc:chgData name="Moutloatsi Setlogelo" userId="S::stlmou001@myuct.ac.za::3142e421-850c-4f04-b2ad-bc1466b9ca26" providerId="AD" clId="Web-{FB0808BE-D834-45AD-B683-1A6144E6BDE6}" dt="2024-05-14T15:54:16.306" v="209"/>
        <pc:sldMkLst>
          <pc:docMk/>
          <pc:sldMk cId="929451013" sldId="264"/>
        </pc:sldMkLst>
        <pc:picChg chg="add">
          <ac:chgData name="Moutloatsi Setlogelo" userId="S::stlmou001@myuct.ac.za::3142e421-850c-4f04-b2ad-bc1466b9ca26" providerId="AD" clId="Web-{FB0808BE-D834-45AD-B683-1A6144E6BDE6}" dt="2024-05-14T15:54:16.306" v="209"/>
          <ac:picMkLst>
            <pc:docMk/>
            <pc:sldMk cId="929451013" sldId="264"/>
            <ac:picMk id="5" creationId="{85518BE9-0D7E-410D-1009-036FF4500CE0}"/>
          </ac:picMkLst>
        </pc:picChg>
      </pc:sldChg>
      <pc:sldChg chg="addSp delSp modSp">
        <pc:chgData name="Moutloatsi Setlogelo" userId="S::stlmou001@myuct.ac.za::3142e421-850c-4f04-b2ad-bc1466b9ca26" providerId="AD" clId="Web-{FB0808BE-D834-45AD-B683-1A6144E6BDE6}" dt="2024-05-14T15:52:45.680" v="208" actId="1076"/>
        <pc:sldMkLst>
          <pc:docMk/>
          <pc:sldMk cId="3311870603" sldId="276"/>
        </pc:sldMkLst>
        <pc:spChg chg="add del mod">
          <ac:chgData name="Moutloatsi Setlogelo" userId="S::stlmou001@myuct.ac.za::3142e421-850c-4f04-b2ad-bc1466b9ca26" providerId="AD" clId="Web-{FB0808BE-D834-45AD-B683-1A6144E6BDE6}" dt="2024-05-14T15:00:28.196" v="33"/>
          <ac:spMkLst>
            <pc:docMk/>
            <pc:sldMk cId="3311870603" sldId="276"/>
            <ac:spMk id="3" creationId="{25B9ECC0-71B6-C66D-58FF-E75D056376C6}"/>
          </ac:spMkLst>
        </pc:spChg>
        <pc:spChg chg="mod">
          <ac:chgData name="Moutloatsi Setlogelo" userId="S::stlmou001@myuct.ac.za::3142e421-850c-4f04-b2ad-bc1466b9ca26" providerId="AD" clId="Web-{FB0808BE-D834-45AD-B683-1A6144E6BDE6}" dt="2024-05-14T14:59:53.039" v="16" actId="1076"/>
          <ac:spMkLst>
            <pc:docMk/>
            <pc:sldMk cId="3311870603" sldId="276"/>
            <ac:spMk id="6" creationId="{24C5D028-55B7-3145-7034-D6104ABB51B3}"/>
          </ac:spMkLst>
        </pc:spChg>
        <pc:spChg chg="add del mod">
          <ac:chgData name="Moutloatsi Setlogelo" userId="S::stlmou001@myuct.ac.za::3142e421-850c-4f04-b2ad-bc1466b9ca26" providerId="AD" clId="Web-{FB0808BE-D834-45AD-B683-1A6144E6BDE6}" dt="2024-05-14T15:05:29.294" v="124" actId="14100"/>
          <ac:spMkLst>
            <pc:docMk/>
            <pc:sldMk cId="3311870603" sldId="276"/>
            <ac:spMk id="7" creationId="{4B38BE27-1735-F1B9-787F-3F0DE344D267}"/>
          </ac:spMkLst>
        </pc:spChg>
        <pc:spChg chg="add del mod">
          <ac:chgData name="Moutloatsi Setlogelo" userId="S::stlmou001@myuct.ac.za::3142e421-850c-4f04-b2ad-bc1466b9ca26" providerId="AD" clId="Web-{FB0808BE-D834-45AD-B683-1A6144E6BDE6}" dt="2024-05-14T15:52:32.477" v="207" actId="20577"/>
          <ac:spMkLst>
            <pc:docMk/>
            <pc:sldMk cId="3311870603" sldId="276"/>
            <ac:spMk id="8" creationId="{0AB205D1-AE25-4C3A-8ACC-F4F5541BDC06}"/>
          </ac:spMkLst>
        </pc:spChg>
        <pc:spChg chg="add mod">
          <ac:chgData name="Moutloatsi Setlogelo" userId="S::stlmou001@myuct.ac.za::3142e421-850c-4f04-b2ad-bc1466b9ca26" providerId="AD" clId="Web-{FB0808BE-D834-45AD-B683-1A6144E6BDE6}" dt="2024-05-14T15:02:15.541" v="122" actId="20577"/>
          <ac:spMkLst>
            <pc:docMk/>
            <pc:sldMk cId="3311870603" sldId="276"/>
            <ac:spMk id="9" creationId="{397BA622-6A42-5E3E-1F42-579ED3A95BF1}"/>
          </ac:spMkLst>
        </pc:spChg>
        <pc:spChg chg="add mod">
          <ac:chgData name="Moutloatsi Setlogelo" userId="S::stlmou001@myuct.ac.za::3142e421-850c-4f04-b2ad-bc1466b9ca26" providerId="AD" clId="Web-{FB0808BE-D834-45AD-B683-1A6144E6BDE6}" dt="2024-05-14T15:02:01.041" v="89" actId="20577"/>
          <ac:spMkLst>
            <pc:docMk/>
            <pc:sldMk cId="3311870603" sldId="276"/>
            <ac:spMk id="10" creationId="{7AE114CB-692F-FBC4-EED8-38869079CED7}"/>
          </ac:spMkLst>
        </pc:spChg>
        <pc:picChg chg="mod">
          <ac:chgData name="Moutloatsi Setlogelo" userId="S::stlmou001@myuct.ac.za::3142e421-850c-4f04-b2ad-bc1466b9ca26" providerId="AD" clId="Web-{FB0808BE-D834-45AD-B683-1A6144E6BDE6}" dt="2024-05-14T15:02:20.213" v="123" actId="1076"/>
          <ac:picMkLst>
            <pc:docMk/>
            <pc:sldMk cId="3311870603" sldId="276"/>
            <ac:picMk id="2" creationId="{7327F3D5-94A7-489E-F54F-56C274B4EB66}"/>
          </ac:picMkLst>
        </pc:picChg>
        <pc:picChg chg="add mod">
          <ac:chgData name="Moutloatsi Setlogelo" userId="S::stlmou001@myuct.ac.za::3142e421-850c-4f04-b2ad-bc1466b9ca26" providerId="AD" clId="Web-{FB0808BE-D834-45AD-B683-1A6144E6BDE6}" dt="2024-05-14T15:08:07.656" v="129" actId="1076"/>
          <ac:picMkLst>
            <pc:docMk/>
            <pc:sldMk cId="3311870603" sldId="276"/>
            <ac:picMk id="11" creationId="{3EA186F1-29C3-E235-9ED7-330E0113248C}"/>
          </ac:picMkLst>
        </pc:picChg>
        <pc:picChg chg="add mod">
          <ac:chgData name="Moutloatsi Setlogelo" userId="S::stlmou001@myuct.ac.za::3142e421-850c-4f04-b2ad-bc1466b9ca26" providerId="AD" clId="Web-{FB0808BE-D834-45AD-B683-1A6144E6BDE6}" dt="2024-05-14T15:20:30.214" v="134" actId="1076"/>
          <ac:picMkLst>
            <pc:docMk/>
            <pc:sldMk cId="3311870603" sldId="276"/>
            <ac:picMk id="12" creationId="{3928F9A9-CA3B-C06A-735E-CB90F8A6B2C2}"/>
          </ac:picMkLst>
        </pc:picChg>
        <pc:picChg chg="add mod">
          <ac:chgData name="Moutloatsi Setlogelo" userId="S::stlmou001@myuct.ac.za::3142e421-850c-4f04-b2ad-bc1466b9ca26" providerId="AD" clId="Web-{FB0808BE-D834-45AD-B683-1A6144E6BDE6}" dt="2024-05-14T15:21:05.167" v="139" actId="14100"/>
          <ac:picMkLst>
            <pc:docMk/>
            <pc:sldMk cId="3311870603" sldId="276"/>
            <ac:picMk id="13" creationId="{FB61A208-37BE-DF43-B4CE-CAABC04B4664}"/>
          </ac:picMkLst>
        </pc:picChg>
        <pc:picChg chg="add del mod">
          <ac:chgData name="Moutloatsi Setlogelo" userId="S::stlmou001@myuct.ac.za::3142e421-850c-4f04-b2ad-bc1466b9ca26" providerId="AD" clId="Web-{FB0808BE-D834-45AD-B683-1A6144E6BDE6}" dt="2024-05-14T15:27:21.095" v="149"/>
          <ac:picMkLst>
            <pc:docMk/>
            <pc:sldMk cId="3311870603" sldId="276"/>
            <ac:picMk id="14" creationId="{01321B70-7441-132A-43E3-37513BADDCC1}"/>
          </ac:picMkLst>
        </pc:picChg>
        <pc:picChg chg="add del mod">
          <ac:chgData name="Moutloatsi Setlogelo" userId="S::stlmou001@myuct.ac.za::3142e421-850c-4f04-b2ad-bc1466b9ca26" providerId="AD" clId="Web-{FB0808BE-D834-45AD-B683-1A6144E6BDE6}" dt="2024-05-14T15:46:37.706" v="161"/>
          <ac:picMkLst>
            <pc:docMk/>
            <pc:sldMk cId="3311870603" sldId="276"/>
            <ac:picMk id="15" creationId="{BEF1A572-BEDF-F4E7-4CD3-6DDC4FA4F53B}"/>
          </ac:picMkLst>
        </pc:picChg>
        <pc:picChg chg="add del mod">
          <ac:chgData name="Moutloatsi Setlogelo" userId="S::stlmou001@myuct.ac.za::3142e421-850c-4f04-b2ad-bc1466b9ca26" providerId="AD" clId="Web-{FB0808BE-D834-45AD-B683-1A6144E6BDE6}" dt="2024-05-14T15:46:45.753" v="163"/>
          <ac:picMkLst>
            <pc:docMk/>
            <pc:sldMk cId="3311870603" sldId="276"/>
            <ac:picMk id="16" creationId="{23ADD5EA-618F-4A78-E55C-81C6211DC3A3}"/>
          </ac:picMkLst>
        </pc:picChg>
        <pc:picChg chg="add del mod">
          <ac:chgData name="Moutloatsi Setlogelo" userId="S::stlmou001@myuct.ac.za::3142e421-850c-4f04-b2ad-bc1466b9ca26" providerId="AD" clId="Web-{FB0808BE-D834-45AD-B683-1A6144E6BDE6}" dt="2024-05-14T15:47:20.066" v="166"/>
          <ac:picMkLst>
            <pc:docMk/>
            <pc:sldMk cId="3311870603" sldId="276"/>
            <ac:picMk id="17" creationId="{995C9E00-3DE6-AC93-4369-D49F4E9A0CB2}"/>
          </ac:picMkLst>
        </pc:picChg>
        <pc:picChg chg="add mod">
          <ac:chgData name="Moutloatsi Setlogelo" userId="S::stlmou001@myuct.ac.za::3142e421-850c-4f04-b2ad-bc1466b9ca26" providerId="AD" clId="Web-{FB0808BE-D834-45AD-B683-1A6144E6BDE6}" dt="2024-05-14T15:52:45.680" v="208" actId="1076"/>
          <ac:picMkLst>
            <pc:docMk/>
            <pc:sldMk cId="3311870603" sldId="276"/>
            <ac:picMk id="18" creationId="{2ECBE8A6-86A0-1381-3509-59360D6D45E5}"/>
          </ac:picMkLst>
        </pc:picChg>
        <pc:picChg chg="add mod">
          <ac:chgData name="Moutloatsi Setlogelo" userId="S::stlmou001@myuct.ac.za::3142e421-850c-4f04-b2ad-bc1466b9ca26" providerId="AD" clId="Web-{FB0808BE-D834-45AD-B683-1A6144E6BDE6}" dt="2024-05-14T15:51:38.038" v="192" actId="1076"/>
          <ac:picMkLst>
            <pc:docMk/>
            <pc:sldMk cId="3311870603" sldId="276"/>
            <ac:picMk id="19" creationId="{5C29D7BA-0528-C184-121C-41A5BFC2F73B}"/>
          </ac:picMkLst>
        </pc:picChg>
      </pc:sldChg>
    </pc:docChg>
  </pc:docChgLst>
  <pc:docChgLst>
    <pc:chgData name="Moutloatsi Setlogelo" userId="S::stlmou001@myuct.ac.za::3142e421-850c-4f04-b2ad-bc1466b9ca26" providerId="AD" clId="Web-{30794E8E-7308-44A0-9750-81ACFCBCBAD8}"/>
    <pc:docChg chg="modSld">
      <pc:chgData name="Moutloatsi Setlogelo" userId="S::stlmou001@myuct.ac.za::3142e421-850c-4f04-b2ad-bc1466b9ca26" providerId="AD" clId="Web-{30794E8E-7308-44A0-9750-81ACFCBCBAD8}" dt="2024-05-14T17:49:50.351" v="86" actId="20577"/>
      <pc:docMkLst>
        <pc:docMk/>
      </pc:docMkLst>
      <pc:sldChg chg="modSp">
        <pc:chgData name="Moutloatsi Setlogelo" userId="S::stlmou001@myuct.ac.za::3142e421-850c-4f04-b2ad-bc1466b9ca26" providerId="AD" clId="Web-{30794E8E-7308-44A0-9750-81ACFCBCBAD8}" dt="2024-05-14T17:49:50.351" v="86" actId="20577"/>
        <pc:sldMkLst>
          <pc:docMk/>
          <pc:sldMk cId="929451013" sldId="264"/>
        </pc:sldMkLst>
        <pc:spChg chg="mod">
          <ac:chgData name="Moutloatsi Setlogelo" userId="S::stlmou001@myuct.ac.za::3142e421-850c-4f04-b2ad-bc1466b9ca26" providerId="AD" clId="Web-{30794E8E-7308-44A0-9750-81ACFCBCBAD8}" dt="2024-05-14T17:49:50.351" v="86" actId="20577"/>
          <ac:spMkLst>
            <pc:docMk/>
            <pc:sldMk cId="929451013" sldId="264"/>
            <ac:spMk id="3" creationId="{BF14329C-6727-6D25-B02D-90337431FF14}"/>
          </ac:spMkLst>
        </pc:spChg>
      </pc:sldChg>
      <pc:sldChg chg="modSp">
        <pc:chgData name="Moutloatsi Setlogelo" userId="S::stlmou001@myuct.ac.za::3142e421-850c-4f04-b2ad-bc1466b9ca26" providerId="AD" clId="Web-{30794E8E-7308-44A0-9750-81ACFCBCBAD8}" dt="2024-05-14T17:16:01.001" v="28" actId="20577"/>
        <pc:sldMkLst>
          <pc:docMk/>
          <pc:sldMk cId="3311870603" sldId="276"/>
        </pc:sldMkLst>
        <pc:spChg chg="mod">
          <ac:chgData name="Moutloatsi Setlogelo" userId="S::stlmou001@myuct.ac.za::3142e421-850c-4f04-b2ad-bc1466b9ca26" providerId="AD" clId="Web-{30794E8E-7308-44A0-9750-81ACFCBCBAD8}" dt="2024-05-14T17:16:01.001" v="28" actId="20577"/>
          <ac:spMkLst>
            <pc:docMk/>
            <pc:sldMk cId="3311870603" sldId="276"/>
            <ac:spMk id="8" creationId="{0AB205D1-AE25-4C3A-8ACC-F4F5541BDC06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10" Type="http://schemas.openxmlformats.org/officeDocument/2006/relationships/image" Target="../media/image37.svg"/><Relationship Id="rId4" Type="http://schemas.openxmlformats.org/officeDocument/2006/relationships/image" Target="../media/image31.svg"/><Relationship Id="rId9" Type="http://schemas.openxmlformats.org/officeDocument/2006/relationships/image" Target="../media/image36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10" Type="http://schemas.openxmlformats.org/officeDocument/2006/relationships/image" Target="../media/image37.svg"/><Relationship Id="rId4" Type="http://schemas.openxmlformats.org/officeDocument/2006/relationships/image" Target="../media/image31.svg"/><Relationship Id="rId9" Type="http://schemas.openxmlformats.org/officeDocument/2006/relationships/image" Target="../media/image3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FA986F-7CF5-4643-A3CB-8F9227BA11C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0A08270-9B6E-403E-9711-D026A8C22B78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>
              <a:latin typeface="Rockwell" panose="02060603020205020403" pitchFamily="18" charset="0"/>
            </a:rPr>
            <a:t>Connects via a Wi-Fi hotspot</a:t>
          </a:r>
          <a:endParaRPr lang="en-US" b="1">
            <a:latin typeface="Rockwell" panose="02060603020205020403" pitchFamily="18" charset="0"/>
          </a:endParaRPr>
        </a:p>
      </dgm:t>
    </dgm:pt>
    <dgm:pt modelId="{C38753D7-99FC-4907-8D77-AA5AAE2D0FB8}" type="parTrans" cxnId="{48F097E3-235E-4BD4-90EF-4C6DAA7D3C8C}">
      <dgm:prSet/>
      <dgm:spPr/>
      <dgm:t>
        <a:bodyPr/>
        <a:lstStyle/>
        <a:p>
          <a:endParaRPr lang="en-US"/>
        </a:p>
      </dgm:t>
    </dgm:pt>
    <dgm:pt modelId="{D7D4B50C-E523-4DFA-BE75-70A6801C779E}" type="sibTrans" cxnId="{48F097E3-235E-4BD4-90EF-4C6DAA7D3C8C}">
      <dgm:prSet/>
      <dgm:spPr/>
      <dgm:t>
        <a:bodyPr/>
        <a:lstStyle/>
        <a:p>
          <a:endParaRPr lang="en-US"/>
        </a:p>
      </dgm:t>
    </dgm:pt>
    <dgm:pt modelId="{6042AF4F-D96E-4E58-9CA3-0BD62A660E39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>
              <a:latin typeface="Rockwell" panose="02060603020205020403" pitchFamily="18" charset="0"/>
            </a:rPr>
            <a:t>Allows system interaction</a:t>
          </a:r>
          <a:endParaRPr lang="en-US" b="1">
            <a:latin typeface="Rockwell" panose="02060603020205020403" pitchFamily="18" charset="0"/>
          </a:endParaRPr>
        </a:p>
      </dgm:t>
    </dgm:pt>
    <dgm:pt modelId="{EB1115BB-A420-449D-BE81-28BC0E3E4F11}" type="parTrans" cxnId="{23035999-736F-423D-BB7F-57D6922C7D85}">
      <dgm:prSet/>
      <dgm:spPr/>
      <dgm:t>
        <a:bodyPr/>
        <a:lstStyle/>
        <a:p>
          <a:endParaRPr lang="en-US"/>
        </a:p>
      </dgm:t>
    </dgm:pt>
    <dgm:pt modelId="{60856D17-A874-4AC7-B806-45F166310D4C}" type="sibTrans" cxnId="{23035999-736F-423D-BB7F-57D6922C7D85}">
      <dgm:prSet/>
      <dgm:spPr/>
      <dgm:t>
        <a:bodyPr/>
        <a:lstStyle/>
        <a:p>
          <a:endParaRPr lang="en-US"/>
        </a:p>
      </dgm:t>
    </dgm:pt>
    <dgm:pt modelId="{BC8B68C8-FB78-41BE-BD12-93C9A85A1300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>
              <a:latin typeface="Rockwell" panose="02060603020205020403" pitchFamily="18" charset="0"/>
            </a:rPr>
            <a:t>View and Download picture and video files wirelessly (No more climbing trees)</a:t>
          </a:r>
          <a:endParaRPr lang="en-US" b="1">
            <a:latin typeface="Rockwell" panose="02060603020205020403" pitchFamily="18" charset="0"/>
          </a:endParaRPr>
        </a:p>
      </dgm:t>
    </dgm:pt>
    <dgm:pt modelId="{52F1B82C-9684-4825-9CB9-5FCAB4410FBE}" type="parTrans" cxnId="{E0832329-B9D2-4AEC-B2EC-DED05D978AAB}">
      <dgm:prSet/>
      <dgm:spPr/>
      <dgm:t>
        <a:bodyPr/>
        <a:lstStyle/>
        <a:p>
          <a:endParaRPr lang="en-US"/>
        </a:p>
      </dgm:t>
    </dgm:pt>
    <dgm:pt modelId="{29EEF4B1-1BFB-4BAC-ADCF-6F3579979704}" type="sibTrans" cxnId="{E0832329-B9D2-4AEC-B2EC-DED05D978AAB}">
      <dgm:prSet/>
      <dgm:spPr/>
      <dgm:t>
        <a:bodyPr/>
        <a:lstStyle/>
        <a:p>
          <a:endParaRPr lang="en-US"/>
        </a:p>
      </dgm:t>
    </dgm:pt>
    <dgm:pt modelId="{BDF7C4E3-8291-4F7C-A3DB-F133066EB9A4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>
              <a:latin typeface="Rockwell" panose="02060603020205020403" pitchFamily="18" charset="0"/>
            </a:rPr>
            <a:t>View Graphs with useful statistics</a:t>
          </a:r>
          <a:endParaRPr lang="en-US" b="1">
            <a:latin typeface="Rockwell" panose="02060603020205020403" pitchFamily="18" charset="0"/>
          </a:endParaRPr>
        </a:p>
      </dgm:t>
    </dgm:pt>
    <dgm:pt modelId="{E2A20C2C-30BB-4862-9951-DD6F99D6A43B}" type="parTrans" cxnId="{58324719-7E50-417D-A5F4-1F9FC7554A48}">
      <dgm:prSet/>
      <dgm:spPr/>
      <dgm:t>
        <a:bodyPr/>
        <a:lstStyle/>
        <a:p>
          <a:endParaRPr lang="en-US"/>
        </a:p>
      </dgm:t>
    </dgm:pt>
    <dgm:pt modelId="{90566F20-3C94-4DAF-93BA-52C110E04DA0}" type="sibTrans" cxnId="{58324719-7E50-417D-A5F4-1F9FC7554A48}">
      <dgm:prSet/>
      <dgm:spPr/>
      <dgm:t>
        <a:bodyPr/>
        <a:lstStyle/>
        <a:p>
          <a:endParaRPr lang="en-US"/>
        </a:p>
      </dgm:t>
    </dgm:pt>
    <dgm:pt modelId="{FE14B18C-6CE4-452F-B3D0-53F34AD87398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>
              <a:latin typeface="Rockwell" panose="02060603020205020403" pitchFamily="18" charset="0"/>
            </a:rPr>
            <a:t>View system analytics (Remaining storage, etc)</a:t>
          </a:r>
          <a:endParaRPr lang="en-US" b="1">
            <a:latin typeface="Rockwell" panose="02060603020205020403" pitchFamily="18" charset="0"/>
          </a:endParaRPr>
        </a:p>
      </dgm:t>
    </dgm:pt>
    <dgm:pt modelId="{206C96AD-6196-42F3-BF26-FFAAB0D337B5}" type="parTrans" cxnId="{87CBA382-DDC6-49C3-8D35-3C502FE87D5E}">
      <dgm:prSet/>
      <dgm:spPr/>
      <dgm:t>
        <a:bodyPr/>
        <a:lstStyle/>
        <a:p>
          <a:endParaRPr lang="en-US"/>
        </a:p>
      </dgm:t>
    </dgm:pt>
    <dgm:pt modelId="{51C0191B-CEEE-4EBF-A0F2-36810B5D1606}" type="sibTrans" cxnId="{87CBA382-DDC6-49C3-8D35-3C502FE87D5E}">
      <dgm:prSet/>
      <dgm:spPr/>
      <dgm:t>
        <a:bodyPr/>
        <a:lstStyle/>
        <a:p>
          <a:endParaRPr lang="en-US"/>
        </a:p>
      </dgm:t>
    </dgm:pt>
    <dgm:pt modelId="{D873C98D-B52A-46AA-990A-72BFF84C5BF3}" type="pres">
      <dgm:prSet presAssocID="{78FA986F-7CF5-4643-A3CB-8F9227BA11CD}" presName="root" presStyleCnt="0">
        <dgm:presLayoutVars>
          <dgm:dir/>
          <dgm:resizeHandles val="exact"/>
        </dgm:presLayoutVars>
      </dgm:prSet>
      <dgm:spPr/>
    </dgm:pt>
    <dgm:pt modelId="{D40D4B92-F9E7-4283-8138-E630623F5188}" type="pres">
      <dgm:prSet presAssocID="{A0A08270-9B6E-403E-9711-D026A8C22B78}" presName="compNode" presStyleCnt="0"/>
      <dgm:spPr/>
    </dgm:pt>
    <dgm:pt modelId="{50044ADC-5BFB-4543-9E0F-72A3A7A0FCE3}" type="pres">
      <dgm:prSet presAssocID="{A0A08270-9B6E-403E-9711-D026A8C22B78}" presName="bgRect" presStyleLbl="bgShp" presStyleIdx="0" presStyleCnt="5"/>
      <dgm:spPr>
        <a:solidFill>
          <a:srgbClr val="009193"/>
        </a:solidFill>
      </dgm:spPr>
    </dgm:pt>
    <dgm:pt modelId="{DAE3AC28-B4F2-4375-BCAB-711F2DD01AB5}" type="pres">
      <dgm:prSet presAssocID="{A0A08270-9B6E-403E-9711-D026A8C22B78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-Fi"/>
        </a:ext>
      </dgm:extLst>
    </dgm:pt>
    <dgm:pt modelId="{D959C2AC-1936-4A16-85C8-E6BF01F02829}" type="pres">
      <dgm:prSet presAssocID="{A0A08270-9B6E-403E-9711-D026A8C22B78}" presName="spaceRect" presStyleCnt="0"/>
      <dgm:spPr/>
    </dgm:pt>
    <dgm:pt modelId="{3C7CBA81-33A3-4B4C-B6A8-3973211811CF}" type="pres">
      <dgm:prSet presAssocID="{A0A08270-9B6E-403E-9711-D026A8C22B78}" presName="parTx" presStyleLbl="revTx" presStyleIdx="0" presStyleCnt="5">
        <dgm:presLayoutVars>
          <dgm:chMax val="0"/>
          <dgm:chPref val="0"/>
        </dgm:presLayoutVars>
      </dgm:prSet>
      <dgm:spPr/>
    </dgm:pt>
    <dgm:pt modelId="{5FF4C321-CA4E-4F56-8F2F-18E3ACF0E8DF}" type="pres">
      <dgm:prSet presAssocID="{D7D4B50C-E523-4DFA-BE75-70A6801C779E}" presName="sibTrans" presStyleCnt="0"/>
      <dgm:spPr/>
    </dgm:pt>
    <dgm:pt modelId="{6D22EEB5-AC70-4C8A-B931-8414D27435F5}" type="pres">
      <dgm:prSet presAssocID="{6042AF4F-D96E-4E58-9CA3-0BD62A660E39}" presName="compNode" presStyleCnt="0"/>
      <dgm:spPr/>
    </dgm:pt>
    <dgm:pt modelId="{4FBF9A9D-237A-44B9-B589-A7BFD22BDB01}" type="pres">
      <dgm:prSet presAssocID="{6042AF4F-D96E-4E58-9CA3-0BD62A660E39}" presName="bgRect" presStyleLbl="bgShp" presStyleIdx="1" presStyleCnt="5"/>
      <dgm:spPr>
        <a:solidFill>
          <a:srgbClr val="009193"/>
        </a:solidFill>
      </dgm:spPr>
    </dgm:pt>
    <dgm:pt modelId="{1D9CF55F-7FFC-4740-904B-E5D4361E4A90}" type="pres">
      <dgm:prSet presAssocID="{6042AF4F-D96E-4E58-9CA3-0BD62A660E39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240B2B8A-B397-4314-A885-6AE48772989E}" type="pres">
      <dgm:prSet presAssocID="{6042AF4F-D96E-4E58-9CA3-0BD62A660E39}" presName="spaceRect" presStyleCnt="0"/>
      <dgm:spPr/>
    </dgm:pt>
    <dgm:pt modelId="{1C42FAAD-7895-4631-BB2E-10F547EC34DA}" type="pres">
      <dgm:prSet presAssocID="{6042AF4F-D96E-4E58-9CA3-0BD62A660E39}" presName="parTx" presStyleLbl="revTx" presStyleIdx="1" presStyleCnt="5">
        <dgm:presLayoutVars>
          <dgm:chMax val="0"/>
          <dgm:chPref val="0"/>
        </dgm:presLayoutVars>
      </dgm:prSet>
      <dgm:spPr/>
    </dgm:pt>
    <dgm:pt modelId="{D3A32DC1-493D-431C-B556-D419A537B696}" type="pres">
      <dgm:prSet presAssocID="{60856D17-A874-4AC7-B806-45F166310D4C}" presName="sibTrans" presStyleCnt="0"/>
      <dgm:spPr/>
    </dgm:pt>
    <dgm:pt modelId="{A99467D4-42D1-4655-A293-AA4337734E18}" type="pres">
      <dgm:prSet presAssocID="{BC8B68C8-FB78-41BE-BD12-93C9A85A1300}" presName="compNode" presStyleCnt="0"/>
      <dgm:spPr/>
    </dgm:pt>
    <dgm:pt modelId="{849E8394-D824-4B4D-8362-A062435407BD}" type="pres">
      <dgm:prSet presAssocID="{BC8B68C8-FB78-41BE-BD12-93C9A85A1300}" presName="bgRect" presStyleLbl="bgShp" presStyleIdx="2" presStyleCnt="5"/>
      <dgm:spPr>
        <a:solidFill>
          <a:srgbClr val="009193"/>
        </a:solidFill>
      </dgm:spPr>
    </dgm:pt>
    <dgm:pt modelId="{6655ED10-7020-47EF-BB9E-09E15F37FB51}" type="pres">
      <dgm:prSet presAssocID="{BC8B68C8-FB78-41BE-BD12-93C9A85A1300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imbing"/>
        </a:ext>
      </dgm:extLst>
    </dgm:pt>
    <dgm:pt modelId="{C9560D0E-44A0-4CA6-A85E-67E73E9BC3A1}" type="pres">
      <dgm:prSet presAssocID="{BC8B68C8-FB78-41BE-BD12-93C9A85A1300}" presName="spaceRect" presStyleCnt="0"/>
      <dgm:spPr/>
    </dgm:pt>
    <dgm:pt modelId="{604A2B8F-BE1D-4220-8F5E-71E74FF67EA5}" type="pres">
      <dgm:prSet presAssocID="{BC8B68C8-FB78-41BE-BD12-93C9A85A1300}" presName="parTx" presStyleLbl="revTx" presStyleIdx="2" presStyleCnt="5">
        <dgm:presLayoutVars>
          <dgm:chMax val="0"/>
          <dgm:chPref val="0"/>
        </dgm:presLayoutVars>
      </dgm:prSet>
      <dgm:spPr/>
    </dgm:pt>
    <dgm:pt modelId="{E013A07A-F340-4648-A4BD-E134B7D3C463}" type="pres">
      <dgm:prSet presAssocID="{29EEF4B1-1BFB-4BAC-ADCF-6F3579979704}" presName="sibTrans" presStyleCnt="0"/>
      <dgm:spPr/>
    </dgm:pt>
    <dgm:pt modelId="{A9E40043-E751-45E5-9F73-86F15DCCF085}" type="pres">
      <dgm:prSet presAssocID="{BDF7C4E3-8291-4F7C-A3DB-F133066EB9A4}" presName="compNode" presStyleCnt="0"/>
      <dgm:spPr/>
    </dgm:pt>
    <dgm:pt modelId="{2F3AEC2D-8E5B-4D35-BA92-6D2CABA37798}" type="pres">
      <dgm:prSet presAssocID="{BDF7C4E3-8291-4F7C-A3DB-F133066EB9A4}" presName="bgRect" presStyleLbl="bgShp" presStyleIdx="3" presStyleCnt="5"/>
      <dgm:spPr>
        <a:solidFill>
          <a:srgbClr val="009193"/>
        </a:solidFill>
        <a:ln>
          <a:solidFill>
            <a:srgbClr val="009193"/>
          </a:solidFill>
        </a:ln>
      </dgm:spPr>
    </dgm:pt>
    <dgm:pt modelId="{CF622DE3-52C3-43E3-A582-C3EE87D67AE2}" type="pres">
      <dgm:prSet presAssocID="{BDF7C4E3-8291-4F7C-A3DB-F133066EB9A4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D480770-ED2A-40B6-9151-208B75E19EBA}" type="pres">
      <dgm:prSet presAssocID="{BDF7C4E3-8291-4F7C-A3DB-F133066EB9A4}" presName="spaceRect" presStyleCnt="0"/>
      <dgm:spPr/>
    </dgm:pt>
    <dgm:pt modelId="{E40A505B-C3AC-4C31-BAB3-10A0F17DB43C}" type="pres">
      <dgm:prSet presAssocID="{BDF7C4E3-8291-4F7C-A3DB-F133066EB9A4}" presName="parTx" presStyleLbl="revTx" presStyleIdx="3" presStyleCnt="5">
        <dgm:presLayoutVars>
          <dgm:chMax val="0"/>
          <dgm:chPref val="0"/>
        </dgm:presLayoutVars>
      </dgm:prSet>
      <dgm:spPr/>
    </dgm:pt>
    <dgm:pt modelId="{C3A43BAF-C50A-4E42-A809-45D2CF7E3990}" type="pres">
      <dgm:prSet presAssocID="{90566F20-3C94-4DAF-93BA-52C110E04DA0}" presName="sibTrans" presStyleCnt="0"/>
      <dgm:spPr/>
    </dgm:pt>
    <dgm:pt modelId="{4D5D1649-7C2D-41DB-B7FE-ED78B61CB9B9}" type="pres">
      <dgm:prSet presAssocID="{FE14B18C-6CE4-452F-B3D0-53F34AD87398}" presName="compNode" presStyleCnt="0"/>
      <dgm:spPr/>
    </dgm:pt>
    <dgm:pt modelId="{B16B3F04-A74C-4E0C-B80F-74B8BCBA238A}" type="pres">
      <dgm:prSet presAssocID="{FE14B18C-6CE4-452F-B3D0-53F34AD87398}" presName="bgRect" presStyleLbl="bgShp" presStyleIdx="4" presStyleCnt="5"/>
      <dgm:spPr>
        <a:solidFill>
          <a:srgbClr val="009193"/>
        </a:solidFill>
      </dgm:spPr>
    </dgm:pt>
    <dgm:pt modelId="{DAADB642-50E5-47BE-B1C4-6FA0642AD4F7}" type="pres">
      <dgm:prSet presAssocID="{FE14B18C-6CE4-452F-B3D0-53F34AD87398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2649F10F-DEA3-4E55-AF9C-CAC0EF9A88F4}" type="pres">
      <dgm:prSet presAssocID="{FE14B18C-6CE4-452F-B3D0-53F34AD87398}" presName="spaceRect" presStyleCnt="0"/>
      <dgm:spPr/>
    </dgm:pt>
    <dgm:pt modelId="{21326033-E620-4734-8B01-FB1D6A6C787B}" type="pres">
      <dgm:prSet presAssocID="{FE14B18C-6CE4-452F-B3D0-53F34AD87398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8CC3AB0C-733C-4B8E-8622-686D64532B73}" type="presOf" srcId="{6042AF4F-D96E-4E58-9CA3-0BD62A660E39}" destId="{1C42FAAD-7895-4631-BB2E-10F547EC34DA}" srcOrd="0" destOrd="0" presId="urn:microsoft.com/office/officeart/2018/2/layout/IconVerticalSolidList"/>
    <dgm:cxn modelId="{58324719-7E50-417D-A5F4-1F9FC7554A48}" srcId="{78FA986F-7CF5-4643-A3CB-8F9227BA11CD}" destId="{BDF7C4E3-8291-4F7C-A3DB-F133066EB9A4}" srcOrd="3" destOrd="0" parTransId="{E2A20C2C-30BB-4862-9951-DD6F99D6A43B}" sibTransId="{90566F20-3C94-4DAF-93BA-52C110E04DA0}"/>
    <dgm:cxn modelId="{E0832329-B9D2-4AEC-B2EC-DED05D978AAB}" srcId="{78FA986F-7CF5-4643-A3CB-8F9227BA11CD}" destId="{BC8B68C8-FB78-41BE-BD12-93C9A85A1300}" srcOrd="2" destOrd="0" parTransId="{52F1B82C-9684-4825-9CB9-5FCAB4410FBE}" sibTransId="{29EEF4B1-1BFB-4BAC-ADCF-6F3579979704}"/>
    <dgm:cxn modelId="{30EF9A34-135A-44CE-8738-3CF6911A9353}" type="presOf" srcId="{FE14B18C-6CE4-452F-B3D0-53F34AD87398}" destId="{21326033-E620-4734-8B01-FB1D6A6C787B}" srcOrd="0" destOrd="0" presId="urn:microsoft.com/office/officeart/2018/2/layout/IconVerticalSolidList"/>
    <dgm:cxn modelId="{C7B8E764-494E-4CBD-AC01-E2EC6DDDFF02}" type="presOf" srcId="{BC8B68C8-FB78-41BE-BD12-93C9A85A1300}" destId="{604A2B8F-BE1D-4220-8F5E-71E74FF67EA5}" srcOrd="0" destOrd="0" presId="urn:microsoft.com/office/officeart/2018/2/layout/IconVerticalSolidList"/>
    <dgm:cxn modelId="{87CBA382-DDC6-49C3-8D35-3C502FE87D5E}" srcId="{78FA986F-7CF5-4643-A3CB-8F9227BA11CD}" destId="{FE14B18C-6CE4-452F-B3D0-53F34AD87398}" srcOrd="4" destOrd="0" parTransId="{206C96AD-6196-42F3-BF26-FFAAB0D337B5}" sibTransId="{51C0191B-CEEE-4EBF-A0F2-36810B5D1606}"/>
    <dgm:cxn modelId="{23035999-736F-423D-BB7F-57D6922C7D85}" srcId="{78FA986F-7CF5-4643-A3CB-8F9227BA11CD}" destId="{6042AF4F-D96E-4E58-9CA3-0BD62A660E39}" srcOrd="1" destOrd="0" parTransId="{EB1115BB-A420-449D-BE81-28BC0E3E4F11}" sibTransId="{60856D17-A874-4AC7-B806-45F166310D4C}"/>
    <dgm:cxn modelId="{7525E3A1-8797-49F3-AA4B-E0E40CD26307}" type="presOf" srcId="{BDF7C4E3-8291-4F7C-A3DB-F133066EB9A4}" destId="{E40A505B-C3AC-4C31-BAB3-10A0F17DB43C}" srcOrd="0" destOrd="0" presId="urn:microsoft.com/office/officeart/2018/2/layout/IconVerticalSolidList"/>
    <dgm:cxn modelId="{BF059DAD-F07D-4D08-BE49-F09E468E8D6E}" type="presOf" srcId="{A0A08270-9B6E-403E-9711-D026A8C22B78}" destId="{3C7CBA81-33A3-4B4C-B6A8-3973211811CF}" srcOrd="0" destOrd="0" presId="urn:microsoft.com/office/officeart/2018/2/layout/IconVerticalSolidList"/>
    <dgm:cxn modelId="{8D374FDC-4150-421E-9DC9-4DB2C38E8726}" type="presOf" srcId="{78FA986F-7CF5-4643-A3CB-8F9227BA11CD}" destId="{D873C98D-B52A-46AA-990A-72BFF84C5BF3}" srcOrd="0" destOrd="0" presId="urn:microsoft.com/office/officeart/2018/2/layout/IconVerticalSolidList"/>
    <dgm:cxn modelId="{48F097E3-235E-4BD4-90EF-4C6DAA7D3C8C}" srcId="{78FA986F-7CF5-4643-A3CB-8F9227BA11CD}" destId="{A0A08270-9B6E-403E-9711-D026A8C22B78}" srcOrd="0" destOrd="0" parTransId="{C38753D7-99FC-4907-8D77-AA5AAE2D0FB8}" sibTransId="{D7D4B50C-E523-4DFA-BE75-70A6801C779E}"/>
    <dgm:cxn modelId="{5882E173-9466-4F3D-A497-74549F900B43}" type="presParOf" srcId="{D873C98D-B52A-46AA-990A-72BFF84C5BF3}" destId="{D40D4B92-F9E7-4283-8138-E630623F5188}" srcOrd="0" destOrd="0" presId="urn:microsoft.com/office/officeart/2018/2/layout/IconVerticalSolidList"/>
    <dgm:cxn modelId="{008EC768-B2F6-4F8E-AE63-E34EB25B0A52}" type="presParOf" srcId="{D40D4B92-F9E7-4283-8138-E630623F5188}" destId="{50044ADC-5BFB-4543-9E0F-72A3A7A0FCE3}" srcOrd="0" destOrd="0" presId="urn:microsoft.com/office/officeart/2018/2/layout/IconVerticalSolidList"/>
    <dgm:cxn modelId="{140F47A8-14ED-41EC-854C-C82F25131C4D}" type="presParOf" srcId="{D40D4B92-F9E7-4283-8138-E630623F5188}" destId="{DAE3AC28-B4F2-4375-BCAB-711F2DD01AB5}" srcOrd="1" destOrd="0" presId="urn:microsoft.com/office/officeart/2018/2/layout/IconVerticalSolidList"/>
    <dgm:cxn modelId="{0A488406-F65A-472C-9F9C-C04049A5E2EE}" type="presParOf" srcId="{D40D4B92-F9E7-4283-8138-E630623F5188}" destId="{D959C2AC-1936-4A16-85C8-E6BF01F02829}" srcOrd="2" destOrd="0" presId="urn:microsoft.com/office/officeart/2018/2/layout/IconVerticalSolidList"/>
    <dgm:cxn modelId="{42D0A183-438D-421A-887D-80471D1BE12C}" type="presParOf" srcId="{D40D4B92-F9E7-4283-8138-E630623F5188}" destId="{3C7CBA81-33A3-4B4C-B6A8-3973211811CF}" srcOrd="3" destOrd="0" presId="urn:microsoft.com/office/officeart/2018/2/layout/IconVerticalSolidList"/>
    <dgm:cxn modelId="{8909E383-94D5-4FDE-8B89-B60F9241B2A4}" type="presParOf" srcId="{D873C98D-B52A-46AA-990A-72BFF84C5BF3}" destId="{5FF4C321-CA4E-4F56-8F2F-18E3ACF0E8DF}" srcOrd="1" destOrd="0" presId="urn:microsoft.com/office/officeart/2018/2/layout/IconVerticalSolidList"/>
    <dgm:cxn modelId="{8CFF683D-8505-4801-BDF1-B17FF56C569B}" type="presParOf" srcId="{D873C98D-B52A-46AA-990A-72BFF84C5BF3}" destId="{6D22EEB5-AC70-4C8A-B931-8414D27435F5}" srcOrd="2" destOrd="0" presId="urn:microsoft.com/office/officeart/2018/2/layout/IconVerticalSolidList"/>
    <dgm:cxn modelId="{79D42F7E-FF7D-47E2-A4CB-97C9E7B31B1C}" type="presParOf" srcId="{6D22EEB5-AC70-4C8A-B931-8414D27435F5}" destId="{4FBF9A9D-237A-44B9-B589-A7BFD22BDB01}" srcOrd="0" destOrd="0" presId="urn:microsoft.com/office/officeart/2018/2/layout/IconVerticalSolidList"/>
    <dgm:cxn modelId="{FA585D87-0848-4D46-938A-1E2D7DDD8AEC}" type="presParOf" srcId="{6D22EEB5-AC70-4C8A-B931-8414D27435F5}" destId="{1D9CF55F-7FFC-4740-904B-E5D4361E4A90}" srcOrd="1" destOrd="0" presId="urn:microsoft.com/office/officeart/2018/2/layout/IconVerticalSolidList"/>
    <dgm:cxn modelId="{431BF19E-E751-4E2D-8357-40C51D3840BA}" type="presParOf" srcId="{6D22EEB5-AC70-4C8A-B931-8414D27435F5}" destId="{240B2B8A-B397-4314-A885-6AE48772989E}" srcOrd="2" destOrd="0" presId="urn:microsoft.com/office/officeart/2018/2/layout/IconVerticalSolidList"/>
    <dgm:cxn modelId="{7615015D-DC76-401C-877A-92F4E492773E}" type="presParOf" srcId="{6D22EEB5-AC70-4C8A-B931-8414D27435F5}" destId="{1C42FAAD-7895-4631-BB2E-10F547EC34DA}" srcOrd="3" destOrd="0" presId="urn:microsoft.com/office/officeart/2018/2/layout/IconVerticalSolidList"/>
    <dgm:cxn modelId="{5DF19FB9-85AD-42ED-9FDE-9983A024B550}" type="presParOf" srcId="{D873C98D-B52A-46AA-990A-72BFF84C5BF3}" destId="{D3A32DC1-493D-431C-B556-D419A537B696}" srcOrd="3" destOrd="0" presId="urn:microsoft.com/office/officeart/2018/2/layout/IconVerticalSolidList"/>
    <dgm:cxn modelId="{736721DD-9B05-4E52-B3E3-EEBE7D30D6B9}" type="presParOf" srcId="{D873C98D-B52A-46AA-990A-72BFF84C5BF3}" destId="{A99467D4-42D1-4655-A293-AA4337734E18}" srcOrd="4" destOrd="0" presId="urn:microsoft.com/office/officeart/2018/2/layout/IconVerticalSolidList"/>
    <dgm:cxn modelId="{9309A64E-8CBF-4578-9A03-573BFDAAC77B}" type="presParOf" srcId="{A99467D4-42D1-4655-A293-AA4337734E18}" destId="{849E8394-D824-4B4D-8362-A062435407BD}" srcOrd="0" destOrd="0" presId="urn:microsoft.com/office/officeart/2018/2/layout/IconVerticalSolidList"/>
    <dgm:cxn modelId="{FA72CED0-C2F9-489A-A039-FCB66A1C5551}" type="presParOf" srcId="{A99467D4-42D1-4655-A293-AA4337734E18}" destId="{6655ED10-7020-47EF-BB9E-09E15F37FB51}" srcOrd="1" destOrd="0" presId="urn:microsoft.com/office/officeart/2018/2/layout/IconVerticalSolidList"/>
    <dgm:cxn modelId="{A2E2D514-938B-4F6B-BB91-86BA86973D8B}" type="presParOf" srcId="{A99467D4-42D1-4655-A293-AA4337734E18}" destId="{C9560D0E-44A0-4CA6-A85E-67E73E9BC3A1}" srcOrd="2" destOrd="0" presId="urn:microsoft.com/office/officeart/2018/2/layout/IconVerticalSolidList"/>
    <dgm:cxn modelId="{22EA1591-ABD3-4085-8397-043A0CE0A30E}" type="presParOf" srcId="{A99467D4-42D1-4655-A293-AA4337734E18}" destId="{604A2B8F-BE1D-4220-8F5E-71E74FF67EA5}" srcOrd="3" destOrd="0" presId="urn:microsoft.com/office/officeart/2018/2/layout/IconVerticalSolidList"/>
    <dgm:cxn modelId="{45E846D5-EEB6-42F8-89A3-7940D237075C}" type="presParOf" srcId="{D873C98D-B52A-46AA-990A-72BFF84C5BF3}" destId="{E013A07A-F340-4648-A4BD-E134B7D3C463}" srcOrd="5" destOrd="0" presId="urn:microsoft.com/office/officeart/2018/2/layout/IconVerticalSolidList"/>
    <dgm:cxn modelId="{3E3AC888-3B73-4DC3-986F-BE79224D2F8C}" type="presParOf" srcId="{D873C98D-B52A-46AA-990A-72BFF84C5BF3}" destId="{A9E40043-E751-45E5-9F73-86F15DCCF085}" srcOrd="6" destOrd="0" presId="urn:microsoft.com/office/officeart/2018/2/layout/IconVerticalSolidList"/>
    <dgm:cxn modelId="{E1CEED0A-F0E0-404D-95F5-D5DB3C0FC664}" type="presParOf" srcId="{A9E40043-E751-45E5-9F73-86F15DCCF085}" destId="{2F3AEC2D-8E5B-4D35-BA92-6D2CABA37798}" srcOrd="0" destOrd="0" presId="urn:microsoft.com/office/officeart/2018/2/layout/IconVerticalSolidList"/>
    <dgm:cxn modelId="{C2D50846-C847-47A9-BBB3-B61C663F080E}" type="presParOf" srcId="{A9E40043-E751-45E5-9F73-86F15DCCF085}" destId="{CF622DE3-52C3-43E3-A582-C3EE87D67AE2}" srcOrd="1" destOrd="0" presId="urn:microsoft.com/office/officeart/2018/2/layout/IconVerticalSolidList"/>
    <dgm:cxn modelId="{B2FDCA83-736A-4324-914E-81FFA1816E0D}" type="presParOf" srcId="{A9E40043-E751-45E5-9F73-86F15DCCF085}" destId="{CD480770-ED2A-40B6-9151-208B75E19EBA}" srcOrd="2" destOrd="0" presId="urn:microsoft.com/office/officeart/2018/2/layout/IconVerticalSolidList"/>
    <dgm:cxn modelId="{1A681B9C-07CC-4AE6-9746-4FE789D99CB6}" type="presParOf" srcId="{A9E40043-E751-45E5-9F73-86F15DCCF085}" destId="{E40A505B-C3AC-4C31-BAB3-10A0F17DB43C}" srcOrd="3" destOrd="0" presId="urn:microsoft.com/office/officeart/2018/2/layout/IconVerticalSolidList"/>
    <dgm:cxn modelId="{5916FA80-D727-4483-B4E9-0C783E396C6F}" type="presParOf" srcId="{D873C98D-B52A-46AA-990A-72BFF84C5BF3}" destId="{C3A43BAF-C50A-4E42-A809-45D2CF7E3990}" srcOrd="7" destOrd="0" presId="urn:microsoft.com/office/officeart/2018/2/layout/IconVerticalSolidList"/>
    <dgm:cxn modelId="{39EA4CA6-2FE9-4E62-9AFD-E442909CD105}" type="presParOf" srcId="{D873C98D-B52A-46AA-990A-72BFF84C5BF3}" destId="{4D5D1649-7C2D-41DB-B7FE-ED78B61CB9B9}" srcOrd="8" destOrd="0" presId="urn:microsoft.com/office/officeart/2018/2/layout/IconVerticalSolidList"/>
    <dgm:cxn modelId="{FD0A276F-D616-4ADB-8E6B-AAE5D51E78A2}" type="presParOf" srcId="{4D5D1649-7C2D-41DB-B7FE-ED78B61CB9B9}" destId="{B16B3F04-A74C-4E0C-B80F-74B8BCBA238A}" srcOrd="0" destOrd="0" presId="urn:microsoft.com/office/officeart/2018/2/layout/IconVerticalSolidList"/>
    <dgm:cxn modelId="{4936B0D2-47E5-4DCE-A95C-987B2B2263BF}" type="presParOf" srcId="{4D5D1649-7C2D-41DB-B7FE-ED78B61CB9B9}" destId="{DAADB642-50E5-47BE-B1C4-6FA0642AD4F7}" srcOrd="1" destOrd="0" presId="urn:microsoft.com/office/officeart/2018/2/layout/IconVerticalSolidList"/>
    <dgm:cxn modelId="{7A0162E0-8A19-4871-BD79-FF8201A90832}" type="presParOf" srcId="{4D5D1649-7C2D-41DB-B7FE-ED78B61CB9B9}" destId="{2649F10F-DEA3-4E55-AF9C-CAC0EF9A88F4}" srcOrd="2" destOrd="0" presId="urn:microsoft.com/office/officeart/2018/2/layout/IconVerticalSolidList"/>
    <dgm:cxn modelId="{117E4223-22B3-4AB4-9F7C-4B9DCA5A6468}" type="presParOf" srcId="{4D5D1649-7C2D-41DB-B7FE-ED78B61CB9B9}" destId="{21326033-E620-4734-8B01-FB1D6A6C787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044ADC-5BFB-4543-9E0F-72A3A7A0FCE3}">
      <dsp:nvSpPr>
        <dsp:cNvPr id="0" name=""/>
        <dsp:cNvSpPr/>
      </dsp:nvSpPr>
      <dsp:spPr>
        <a:xfrm>
          <a:off x="0" y="3138"/>
          <a:ext cx="6116306" cy="668588"/>
        </a:xfrm>
        <a:prstGeom prst="roundRect">
          <a:avLst>
            <a:gd name="adj" fmla="val 10000"/>
          </a:avLst>
        </a:prstGeom>
        <a:solidFill>
          <a:srgbClr val="00919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3AC28-B4F2-4375-BCAB-711F2DD01AB5}">
      <dsp:nvSpPr>
        <dsp:cNvPr id="0" name=""/>
        <dsp:cNvSpPr/>
      </dsp:nvSpPr>
      <dsp:spPr>
        <a:xfrm>
          <a:off x="202247" y="153571"/>
          <a:ext cx="367723" cy="3677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7CBA81-33A3-4B4C-B6A8-3973211811CF}">
      <dsp:nvSpPr>
        <dsp:cNvPr id="0" name=""/>
        <dsp:cNvSpPr/>
      </dsp:nvSpPr>
      <dsp:spPr>
        <a:xfrm>
          <a:off x="772219" y="3138"/>
          <a:ext cx="5344086" cy="668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759" tIns="70759" rIns="70759" bIns="70759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>
              <a:latin typeface="Rockwell" panose="02060603020205020403" pitchFamily="18" charset="0"/>
            </a:rPr>
            <a:t>Connects via a Wi-Fi hotspot</a:t>
          </a:r>
          <a:endParaRPr lang="en-US" sz="1700" b="1" kern="1200">
            <a:latin typeface="Rockwell" panose="02060603020205020403" pitchFamily="18" charset="0"/>
          </a:endParaRPr>
        </a:p>
      </dsp:txBody>
      <dsp:txXfrm>
        <a:off x="772219" y="3138"/>
        <a:ext cx="5344086" cy="668588"/>
      </dsp:txXfrm>
    </dsp:sp>
    <dsp:sp modelId="{4FBF9A9D-237A-44B9-B589-A7BFD22BDB01}">
      <dsp:nvSpPr>
        <dsp:cNvPr id="0" name=""/>
        <dsp:cNvSpPr/>
      </dsp:nvSpPr>
      <dsp:spPr>
        <a:xfrm>
          <a:off x="0" y="838873"/>
          <a:ext cx="6116306" cy="668588"/>
        </a:xfrm>
        <a:prstGeom prst="roundRect">
          <a:avLst>
            <a:gd name="adj" fmla="val 10000"/>
          </a:avLst>
        </a:prstGeom>
        <a:solidFill>
          <a:srgbClr val="00919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9CF55F-7FFC-4740-904B-E5D4361E4A90}">
      <dsp:nvSpPr>
        <dsp:cNvPr id="0" name=""/>
        <dsp:cNvSpPr/>
      </dsp:nvSpPr>
      <dsp:spPr>
        <a:xfrm>
          <a:off x="202247" y="989306"/>
          <a:ext cx="367723" cy="3677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42FAAD-7895-4631-BB2E-10F547EC34DA}">
      <dsp:nvSpPr>
        <dsp:cNvPr id="0" name=""/>
        <dsp:cNvSpPr/>
      </dsp:nvSpPr>
      <dsp:spPr>
        <a:xfrm>
          <a:off x="772219" y="838873"/>
          <a:ext cx="5344086" cy="668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759" tIns="70759" rIns="70759" bIns="70759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>
              <a:latin typeface="Rockwell" panose="02060603020205020403" pitchFamily="18" charset="0"/>
            </a:rPr>
            <a:t>Allows system interaction</a:t>
          </a:r>
          <a:endParaRPr lang="en-US" sz="1700" b="1" kern="1200">
            <a:latin typeface="Rockwell" panose="02060603020205020403" pitchFamily="18" charset="0"/>
          </a:endParaRPr>
        </a:p>
      </dsp:txBody>
      <dsp:txXfrm>
        <a:off x="772219" y="838873"/>
        <a:ext cx="5344086" cy="668588"/>
      </dsp:txXfrm>
    </dsp:sp>
    <dsp:sp modelId="{849E8394-D824-4B4D-8362-A062435407BD}">
      <dsp:nvSpPr>
        <dsp:cNvPr id="0" name=""/>
        <dsp:cNvSpPr/>
      </dsp:nvSpPr>
      <dsp:spPr>
        <a:xfrm>
          <a:off x="0" y="1674608"/>
          <a:ext cx="6116306" cy="668588"/>
        </a:xfrm>
        <a:prstGeom prst="roundRect">
          <a:avLst>
            <a:gd name="adj" fmla="val 10000"/>
          </a:avLst>
        </a:prstGeom>
        <a:solidFill>
          <a:srgbClr val="00919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55ED10-7020-47EF-BB9E-09E15F37FB51}">
      <dsp:nvSpPr>
        <dsp:cNvPr id="0" name=""/>
        <dsp:cNvSpPr/>
      </dsp:nvSpPr>
      <dsp:spPr>
        <a:xfrm>
          <a:off x="202247" y="1825041"/>
          <a:ext cx="367723" cy="3677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4A2B8F-BE1D-4220-8F5E-71E74FF67EA5}">
      <dsp:nvSpPr>
        <dsp:cNvPr id="0" name=""/>
        <dsp:cNvSpPr/>
      </dsp:nvSpPr>
      <dsp:spPr>
        <a:xfrm>
          <a:off x="772219" y="1674608"/>
          <a:ext cx="5344086" cy="668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759" tIns="70759" rIns="70759" bIns="70759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>
              <a:latin typeface="Rockwell" panose="02060603020205020403" pitchFamily="18" charset="0"/>
            </a:rPr>
            <a:t>View and Download picture and video files wirelessly (No more climbing trees)</a:t>
          </a:r>
          <a:endParaRPr lang="en-US" sz="1700" b="1" kern="1200">
            <a:latin typeface="Rockwell" panose="02060603020205020403" pitchFamily="18" charset="0"/>
          </a:endParaRPr>
        </a:p>
      </dsp:txBody>
      <dsp:txXfrm>
        <a:off x="772219" y="1674608"/>
        <a:ext cx="5344086" cy="668588"/>
      </dsp:txXfrm>
    </dsp:sp>
    <dsp:sp modelId="{2F3AEC2D-8E5B-4D35-BA92-6D2CABA37798}">
      <dsp:nvSpPr>
        <dsp:cNvPr id="0" name=""/>
        <dsp:cNvSpPr/>
      </dsp:nvSpPr>
      <dsp:spPr>
        <a:xfrm>
          <a:off x="0" y="2510344"/>
          <a:ext cx="6116306" cy="668588"/>
        </a:xfrm>
        <a:prstGeom prst="roundRect">
          <a:avLst>
            <a:gd name="adj" fmla="val 10000"/>
          </a:avLst>
        </a:prstGeom>
        <a:solidFill>
          <a:srgbClr val="009193"/>
        </a:solidFill>
        <a:ln>
          <a:solidFill>
            <a:srgbClr val="009193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622DE3-52C3-43E3-A582-C3EE87D67AE2}">
      <dsp:nvSpPr>
        <dsp:cNvPr id="0" name=""/>
        <dsp:cNvSpPr/>
      </dsp:nvSpPr>
      <dsp:spPr>
        <a:xfrm>
          <a:off x="202247" y="2660776"/>
          <a:ext cx="367723" cy="3677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0A505B-C3AC-4C31-BAB3-10A0F17DB43C}">
      <dsp:nvSpPr>
        <dsp:cNvPr id="0" name=""/>
        <dsp:cNvSpPr/>
      </dsp:nvSpPr>
      <dsp:spPr>
        <a:xfrm>
          <a:off x="772219" y="2510344"/>
          <a:ext cx="5344086" cy="668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759" tIns="70759" rIns="70759" bIns="70759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>
              <a:latin typeface="Rockwell" panose="02060603020205020403" pitchFamily="18" charset="0"/>
            </a:rPr>
            <a:t>View Graphs with useful statistics</a:t>
          </a:r>
          <a:endParaRPr lang="en-US" sz="1700" b="1" kern="1200">
            <a:latin typeface="Rockwell" panose="02060603020205020403" pitchFamily="18" charset="0"/>
          </a:endParaRPr>
        </a:p>
      </dsp:txBody>
      <dsp:txXfrm>
        <a:off x="772219" y="2510344"/>
        <a:ext cx="5344086" cy="668588"/>
      </dsp:txXfrm>
    </dsp:sp>
    <dsp:sp modelId="{B16B3F04-A74C-4E0C-B80F-74B8BCBA238A}">
      <dsp:nvSpPr>
        <dsp:cNvPr id="0" name=""/>
        <dsp:cNvSpPr/>
      </dsp:nvSpPr>
      <dsp:spPr>
        <a:xfrm>
          <a:off x="0" y="3346079"/>
          <a:ext cx="6116306" cy="668588"/>
        </a:xfrm>
        <a:prstGeom prst="roundRect">
          <a:avLst>
            <a:gd name="adj" fmla="val 10000"/>
          </a:avLst>
        </a:prstGeom>
        <a:solidFill>
          <a:srgbClr val="00919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ADB642-50E5-47BE-B1C4-6FA0642AD4F7}">
      <dsp:nvSpPr>
        <dsp:cNvPr id="0" name=""/>
        <dsp:cNvSpPr/>
      </dsp:nvSpPr>
      <dsp:spPr>
        <a:xfrm>
          <a:off x="202247" y="3496511"/>
          <a:ext cx="367723" cy="36772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326033-E620-4734-8B01-FB1D6A6C787B}">
      <dsp:nvSpPr>
        <dsp:cNvPr id="0" name=""/>
        <dsp:cNvSpPr/>
      </dsp:nvSpPr>
      <dsp:spPr>
        <a:xfrm>
          <a:off x="772219" y="3346079"/>
          <a:ext cx="5344086" cy="668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759" tIns="70759" rIns="70759" bIns="70759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>
              <a:latin typeface="Rockwell" panose="02060603020205020403" pitchFamily="18" charset="0"/>
            </a:rPr>
            <a:t>View system analytics (Remaining storage, etc)</a:t>
          </a:r>
          <a:endParaRPr lang="en-US" sz="1700" b="1" kern="1200">
            <a:latin typeface="Rockwell" panose="02060603020205020403" pitchFamily="18" charset="0"/>
          </a:endParaRPr>
        </a:p>
      </dsp:txBody>
      <dsp:txXfrm>
        <a:off x="772219" y="3346079"/>
        <a:ext cx="5344086" cy="6685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jpeg>
</file>

<file path=ppt/media/image39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6A6F4-5273-CC42-AF22-CDC3946C8B34}" type="datetimeFigureOut">
              <a:rPr lang="en-US" smtClean="0"/>
              <a:t>5/14/24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347598-437B-F344-B711-518E2C51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5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03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49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951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191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1404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40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395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560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602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5431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846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740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563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50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871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81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7598-437B-F344-B711-518E2C51CF1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608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675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657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096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80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20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6302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4551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007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57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476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52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844871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37" r:id="rId1"/>
    <p:sldLayoutId id="2147484438" r:id="rId2"/>
    <p:sldLayoutId id="2147484439" r:id="rId3"/>
    <p:sldLayoutId id="2147484440" r:id="rId4"/>
    <p:sldLayoutId id="2147484441" r:id="rId5"/>
    <p:sldLayoutId id="2147484442" r:id="rId6"/>
    <p:sldLayoutId id="2147484443" r:id="rId7"/>
    <p:sldLayoutId id="2147484444" r:id="rId8"/>
    <p:sldLayoutId id="2147484445" r:id="rId9"/>
    <p:sldLayoutId id="2147484446" r:id="rId10"/>
    <p:sldLayoutId id="2147484447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7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BEB7091A-7E9C-45E8-B4B8-831F07A25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3A7EE626-B530-46D6-8DFA-F7CCBAB9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E16B9833-CCDE-4DEF-8D9C-0374880A53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C2CC7F6-4DA9-40BE-9788-4ED6B0A85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D098DBD-F19D-467D-BA4D-814BD652E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EF6C70E-8448-40F4-8AFA-2E982338C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3B185A-4D07-ECD7-360E-CC64FEF2C29A}"/>
              </a:ext>
            </a:extLst>
          </p:cNvPr>
          <p:cNvSpPr txBox="1"/>
          <p:nvPr/>
        </p:nvSpPr>
        <p:spPr>
          <a:xfrm>
            <a:off x="11603421" y="9459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64C3AC19-DDF2-5B85-2678-1D96C5BCAF3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-12357" y="-627463"/>
            <a:ext cx="13948786" cy="9303730"/>
          </a:xfrm>
          <a:prstGeom prst="rect">
            <a:avLst/>
          </a:prstGeom>
          <a:effectLst>
            <a:innerShdw blurRad="1270000" dist="2540000">
              <a:prstClr val="black">
                <a:alpha val="70000"/>
              </a:prstClr>
            </a:innerShdw>
          </a:effectLst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81E19323-17DE-3F5D-EAA2-72D987FCC58E}"/>
              </a:ext>
            </a:extLst>
          </p:cNvPr>
          <p:cNvSpPr txBox="1"/>
          <p:nvPr/>
        </p:nvSpPr>
        <p:spPr>
          <a:xfrm>
            <a:off x="219372" y="357693"/>
            <a:ext cx="6120300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6000">
                <a:latin typeface="Rockwell"/>
              </a:rPr>
              <a:t>Radar Enabled Camera Trap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2C700AE-828B-8C79-2D5F-E8BF2337F437}"/>
              </a:ext>
            </a:extLst>
          </p:cNvPr>
          <p:cNvSpPr txBox="1"/>
          <p:nvPr/>
        </p:nvSpPr>
        <p:spPr>
          <a:xfrm>
            <a:off x="219372" y="5664198"/>
            <a:ext cx="521545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>
                <a:latin typeface="Rockwell"/>
              </a:rPr>
              <a:t>Presented by Group 8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BA0C435-ECE7-E039-312F-F480F3E9CE9E}"/>
              </a:ext>
            </a:extLst>
          </p:cNvPr>
          <p:cNvSpPr txBox="1"/>
          <p:nvPr/>
        </p:nvSpPr>
        <p:spPr>
          <a:xfrm>
            <a:off x="219372" y="3246220"/>
            <a:ext cx="5221387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>
                <a:latin typeface="Rockwell"/>
              </a:rPr>
              <a:t>Designed For Behavioral Monitoring Of Fork-Tailed </a:t>
            </a:r>
            <a:r>
              <a:rPr lang="en-US" sz="3200" err="1">
                <a:latin typeface="Rockwell"/>
              </a:rPr>
              <a:t>Drongos</a:t>
            </a:r>
            <a:endParaRPr lang="en-US" sz="3200">
              <a:latin typeface="Rockwell"/>
            </a:endParaRPr>
          </a:p>
        </p:txBody>
      </p:sp>
    </p:spTree>
    <p:extLst>
      <p:ext uri="{BB962C8B-B14F-4D97-AF65-F5344CB8AC3E}">
        <p14:creationId xmlns:p14="http://schemas.microsoft.com/office/powerpoint/2010/main" val="2293924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800">
                <a:latin typeface="Rockwell"/>
              </a:rPr>
              <a:t>Camera and Footage Capture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A2A33-45E2-25B0-18EF-C8441AD3BDAC}"/>
              </a:ext>
            </a:extLst>
          </p:cNvPr>
          <p:cNvSpPr txBox="1"/>
          <p:nvPr/>
        </p:nvSpPr>
        <p:spPr>
          <a:xfrm>
            <a:off x="341152" y="2568813"/>
            <a:ext cx="7286702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GB" sz="3600">
                <a:solidFill>
                  <a:schemeClr val="bg1"/>
                </a:solidFill>
                <a:latin typeface="Rockwell"/>
              </a:rPr>
              <a:t>Camera is a crucial decision of the final product </a:t>
            </a:r>
            <a:endParaRPr lang="en-US">
              <a:solidFill>
                <a:schemeClr val="bg1"/>
              </a:solidFill>
              <a:latin typeface="Arial" panose="020B0604020202020204"/>
              <a:cs typeface="Arial" panose="020B0604020202020204"/>
            </a:endParaRPr>
          </a:p>
          <a:p>
            <a:pPr marL="571500" indent="-571500">
              <a:buFont typeface="Arial"/>
              <a:buChar char="•"/>
            </a:pPr>
            <a:r>
              <a:rPr lang="en-GB" sz="3600">
                <a:solidFill>
                  <a:schemeClr val="bg1"/>
                </a:solidFill>
                <a:latin typeface="Rockwell"/>
              </a:rPr>
              <a:t>Needs to be cost effective, power efficient and have good quality</a:t>
            </a:r>
          </a:p>
          <a:p>
            <a:pPr marL="571500" indent="-571500">
              <a:buFont typeface="Arial"/>
              <a:buChar char="•"/>
            </a:pPr>
            <a:r>
              <a:rPr lang="en-GB" sz="3600">
                <a:solidFill>
                  <a:schemeClr val="bg1"/>
                </a:solidFill>
                <a:latin typeface="Rockwell"/>
              </a:rPr>
              <a:t>ESP32-Cam with OV5640</a:t>
            </a:r>
            <a:endParaRPr lang="en-GB" sz="3600">
              <a:solidFill>
                <a:schemeClr val="bg1"/>
              </a:solidFill>
              <a:latin typeface="Rockwell" panose="02060603020205020403" pitchFamily="18" charset="77"/>
            </a:endParaRPr>
          </a:p>
        </p:txBody>
      </p:sp>
      <p:pic>
        <p:nvPicPr>
          <p:cNvPr id="3" name="Picture 2" descr="A black and silver electronic device&#10;&#10;Description automatically generated">
            <a:extLst>
              <a:ext uri="{FF2B5EF4-FFF2-40B4-BE49-F238E27FC236}">
                <a16:creationId xmlns:a16="http://schemas.microsoft.com/office/drawing/2014/main" id="{7EAB8592-0C4D-5D6B-B01C-A3747A3E8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7851" y="2564921"/>
            <a:ext cx="500497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644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7035452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800">
                <a:latin typeface="Rockwell"/>
              </a:rPr>
              <a:t>ESP32 and OV5640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A2A33-45E2-25B0-18EF-C8441AD3BDAC}"/>
              </a:ext>
            </a:extLst>
          </p:cNvPr>
          <p:cNvSpPr txBox="1"/>
          <p:nvPr/>
        </p:nvSpPr>
        <p:spPr>
          <a:xfrm>
            <a:off x="265502" y="2924919"/>
            <a:ext cx="6928830" cy="35394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GB" sz="3200" dirty="0">
                <a:solidFill>
                  <a:schemeClr val="bg1"/>
                </a:solidFill>
                <a:latin typeface="Rockwell"/>
              </a:rPr>
              <a:t>Low cost of R300</a:t>
            </a:r>
            <a:endParaRPr lang="en-GB" sz="3200" dirty="0">
              <a:solidFill>
                <a:schemeClr val="bg1"/>
              </a:solidFill>
              <a:latin typeface="Rockwell"/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GB" sz="3200" dirty="0">
                <a:solidFill>
                  <a:schemeClr val="bg1"/>
                </a:solidFill>
                <a:latin typeface="Rockwell"/>
              </a:rPr>
              <a:t>Starts recoding in &lt; 1 second</a:t>
            </a:r>
            <a:endParaRPr lang="en-GB" sz="3200" dirty="0">
              <a:solidFill>
                <a:schemeClr val="bg1"/>
              </a:solidFill>
              <a:latin typeface="Rockwell"/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GB" sz="3200" dirty="0">
                <a:solidFill>
                  <a:schemeClr val="bg1"/>
                </a:solidFill>
                <a:latin typeface="Rockwell"/>
              </a:rPr>
              <a:t>High quality 2560 x 1920p</a:t>
            </a:r>
            <a:endParaRPr lang="en-GB" sz="3200" dirty="0">
              <a:solidFill>
                <a:schemeClr val="bg1"/>
              </a:solidFill>
              <a:latin typeface="Arial"/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GB" sz="3200" dirty="0">
                <a:solidFill>
                  <a:schemeClr val="bg1"/>
                </a:solidFill>
                <a:latin typeface="Rockwell"/>
              </a:rPr>
              <a:t>Records at 12fps 480p</a:t>
            </a:r>
          </a:p>
          <a:p>
            <a:pPr marL="457200" indent="-457200">
              <a:buFont typeface="Arial"/>
              <a:buChar char="•"/>
            </a:pPr>
            <a:r>
              <a:rPr lang="en-GB" sz="3200" dirty="0">
                <a:solidFill>
                  <a:schemeClr val="bg1"/>
                </a:solidFill>
                <a:latin typeface="Rockwell"/>
              </a:rPr>
              <a:t>Adjustable focal point</a:t>
            </a:r>
          </a:p>
          <a:p>
            <a:pPr marL="457200" indent="-457200">
              <a:buFont typeface="Arial"/>
              <a:buChar char="•"/>
            </a:pPr>
            <a:r>
              <a:rPr lang="en-GB" sz="3200" dirty="0">
                <a:solidFill>
                  <a:schemeClr val="bg1"/>
                </a:solidFill>
                <a:latin typeface="Rockwell"/>
              </a:rPr>
              <a:t>Poor performance in low light</a:t>
            </a:r>
            <a:endParaRPr lang="en-GB" sz="3200" dirty="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pPr marL="342900" indent="-342900">
              <a:buFont typeface="Arial"/>
              <a:buChar char="•"/>
            </a:pPr>
            <a:endParaRPr lang="en-GB" sz="3200" dirty="0">
              <a:solidFill>
                <a:schemeClr val="bg1"/>
              </a:solidFill>
              <a:latin typeface="Rockwell" panose="02060603020205020403" pitchFamily="18" charset="77"/>
            </a:endParaRPr>
          </a:p>
        </p:txBody>
      </p:sp>
      <p:pic>
        <p:nvPicPr>
          <p:cNvPr id="2" name="Picture 1" descr="A book on a table&#10;&#10;Description automatically generated">
            <a:extLst>
              <a:ext uri="{FF2B5EF4-FFF2-40B4-BE49-F238E27FC236}">
                <a16:creationId xmlns:a16="http://schemas.microsoft.com/office/drawing/2014/main" id="{DD17E2D5-7824-4F7C-9E9A-E0D63317BC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2987" y="315759"/>
            <a:ext cx="4467617" cy="2604370"/>
          </a:xfrm>
          <a:prstGeom prst="rect">
            <a:avLst/>
          </a:prstGeom>
        </p:spPr>
      </p:pic>
      <p:pic>
        <p:nvPicPr>
          <p:cNvPr id="5" name="output_video">
            <a:hlinkClick r:id="" action="ppaction://media"/>
            <a:extLst>
              <a:ext uri="{FF2B5EF4-FFF2-40B4-BE49-F238E27FC236}">
                <a16:creationId xmlns:a16="http://schemas.microsoft.com/office/drawing/2014/main" id="{4F6EB0E6-18A7-2A16-F102-5AFDF1B8B4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48812" y="3211882"/>
            <a:ext cx="4475967" cy="335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64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352569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800">
              <a:latin typeface="Rockwell" panose="02060603020205020403" pitchFamily="18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A2A33-45E2-25B0-18EF-C8441AD3BDAC}"/>
              </a:ext>
            </a:extLst>
          </p:cNvPr>
          <p:cNvSpPr txBox="1"/>
          <p:nvPr/>
        </p:nvSpPr>
        <p:spPr>
          <a:xfrm>
            <a:off x="2394925" y="3050180"/>
            <a:ext cx="207342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>
                <a:solidFill>
                  <a:schemeClr val="bg1"/>
                </a:solidFill>
                <a:latin typeface="Rockwell"/>
              </a:rPr>
              <a:t>Close (30 cm)</a:t>
            </a:r>
            <a:endParaRPr lang="en-GB">
              <a:solidFill>
                <a:schemeClr val="bg1"/>
              </a:solidFill>
              <a:latin typeface="Rockwell" panose="02060603020205020403" pitchFamily="18" charset="77"/>
            </a:endParaRPr>
          </a:p>
        </p:txBody>
      </p:sp>
      <p:pic>
        <p:nvPicPr>
          <p:cNvPr id="3" name="Picture 2" descr="A desk with a book on it&#10;&#10;Description automatically generated">
            <a:extLst>
              <a:ext uri="{FF2B5EF4-FFF2-40B4-BE49-F238E27FC236}">
                <a16:creationId xmlns:a16="http://schemas.microsoft.com/office/drawing/2014/main" id="{912625F1-4FED-57C7-0596-A950083B3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165" y="524528"/>
            <a:ext cx="4509370" cy="2552178"/>
          </a:xfrm>
          <a:prstGeom prst="rect">
            <a:avLst/>
          </a:prstGeom>
        </p:spPr>
      </p:pic>
      <p:pic>
        <p:nvPicPr>
          <p:cNvPr id="5" name="Picture 4" descr="A blue table with wires and a sign on it&#10;&#10;Description automatically generated">
            <a:extLst>
              <a:ext uri="{FF2B5EF4-FFF2-40B4-BE49-F238E27FC236}">
                <a16:creationId xmlns:a16="http://schemas.microsoft.com/office/drawing/2014/main" id="{7560AD64-C18E-9759-8598-FD5F99B0E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74" y="3731711"/>
            <a:ext cx="4384110" cy="2468672"/>
          </a:xfrm>
          <a:prstGeom prst="rect">
            <a:avLst/>
          </a:prstGeom>
        </p:spPr>
      </p:pic>
      <p:pic>
        <p:nvPicPr>
          <p:cNvPr id="2" name="Picture 1" descr="A book on a table&#10;&#10;Description automatically generated">
            <a:extLst>
              <a:ext uri="{FF2B5EF4-FFF2-40B4-BE49-F238E27FC236}">
                <a16:creationId xmlns:a16="http://schemas.microsoft.com/office/drawing/2014/main" id="{5D6FE2E3-5277-A61F-15E1-C3ADF2CE51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165" y="524527"/>
            <a:ext cx="4363233" cy="2552177"/>
          </a:xfrm>
          <a:prstGeom prst="rect">
            <a:avLst/>
          </a:prstGeom>
        </p:spPr>
      </p:pic>
      <p:pic>
        <p:nvPicPr>
          <p:cNvPr id="8" name="Picture 7" descr="A bird on a book cover&#10;&#10;Description automatically generated">
            <a:extLst>
              <a:ext uri="{FF2B5EF4-FFF2-40B4-BE49-F238E27FC236}">
                <a16:creationId xmlns:a16="http://schemas.microsoft.com/office/drawing/2014/main" id="{D7C09804-EB93-76D7-1E71-7350E5C632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6164" y="3729102"/>
            <a:ext cx="4509371" cy="24686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1894A9-380A-75A4-7D68-C0D74C92107F}"/>
              </a:ext>
            </a:extLst>
          </p:cNvPr>
          <p:cNvSpPr txBox="1"/>
          <p:nvPr/>
        </p:nvSpPr>
        <p:spPr>
          <a:xfrm>
            <a:off x="7749802" y="3081495"/>
            <a:ext cx="216736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>
                <a:solidFill>
                  <a:schemeClr val="bg1"/>
                </a:solidFill>
                <a:latin typeface="Rockwell"/>
              </a:rPr>
              <a:t>Medium (1m)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5D202B-D6EB-8572-9009-A205D162E565}"/>
              </a:ext>
            </a:extLst>
          </p:cNvPr>
          <p:cNvSpPr txBox="1"/>
          <p:nvPr/>
        </p:nvSpPr>
        <p:spPr>
          <a:xfrm>
            <a:off x="2645445" y="6202563"/>
            <a:ext cx="155150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>
                <a:solidFill>
                  <a:schemeClr val="bg1"/>
                </a:solidFill>
                <a:latin typeface="Rockwell"/>
              </a:rPr>
              <a:t>Far (3m)</a:t>
            </a:r>
            <a:endParaRPr lang="en-GB">
              <a:solidFill>
                <a:schemeClr val="bg1"/>
              </a:solidFill>
              <a:latin typeface="Rockwell" panose="02060603020205020403" pitchFamily="18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EA09FA-F87E-E03D-ADDA-DA1D90BF2367}"/>
              </a:ext>
            </a:extLst>
          </p:cNvPr>
          <p:cNvSpPr txBox="1"/>
          <p:nvPr/>
        </p:nvSpPr>
        <p:spPr>
          <a:xfrm>
            <a:off x="8167336" y="6202562"/>
            <a:ext cx="13322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>
                <a:solidFill>
                  <a:schemeClr val="bg1"/>
                </a:solidFill>
                <a:latin typeface="Rockwell"/>
              </a:rPr>
              <a:t>Low light</a:t>
            </a:r>
            <a:endParaRPr lang="en-GB">
              <a:solidFill>
                <a:schemeClr val="bg1"/>
              </a:solidFill>
              <a:latin typeface="Rockwell" panose="020606030202050204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12469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800">
                <a:latin typeface="Rockwell"/>
              </a:rPr>
              <a:t>Optimizations and Enhancements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A2A33-45E2-25B0-18EF-C8441AD3BDAC}"/>
              </a:ext>
            </a:extLst>
          </p:cNvPr>
          <p:cNvSpPr txBox="1"/>
          <p:nvPr/>
        </p:nvSpPr>
        <p:spPr>
          <a:xfrm>
            <a:off x="341152" y="2568813"/>
            <a:ext cx="8139090" cy="31700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GB" sz="4000">
                <a:solidFill>
                  <a:schemeClr val="bg1"/>
                </a:solidFill>
                <a:latin typeface="Rockwell"/>
              </a:rPr>
              <a:t>Raspberry Pi paired with the 12MP Pi Camera Module V3 with Motorized PDAF. </a:t>
            </a:r>
            <a:endParaRPr lang="en-GB" sz="400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pPr marL="571500" indent="-571500">
              <a:buFont typeface="Arial"/>
              <a:buChar char="•"/>
            </a:pPr>
            <a:r>
              <a:rPr lang="en-GB" sz="4000">
                <a:solidFill>
                  <a:schemeClr val="bg1"/>
                </a:solidFill>
                <a:latin typeface="Rockwell"/>
              </a:rPr>
              <a:t>Machine learning algorithm to estimate the presence of a bird</a:t>
            </a:r>
            <a:endParaRPr lang="en-GB" sz="4000">
              <a:solidFill>
                <a:schemeClr val="bg1"/>
              </a:solidFill>
              <a:latin typeface="Rockwell" panose="02060603020205020403" pitchFamily="18" charset="77"/>
            </a:endParaRPr>
          </a:p>
        </p:txBody>
      </p:sp>
      <p:pic>
        <p:nvPicPr>
          <p:cNvPr id="3" name="Picture 2" descr="A close up of a computer chip&#10;&#10;Description automatically generated">
            <a:extLst>
              <a:ext uri="{FF2B5EF4-FFF2-40B4-BE49-F238E27FC236}">
                <a16:creationId xmlns:a16="http://schemas.microsoft.com/office/drawing/2014/main" id="{6AA602D3-EFDC-6F15-0BE6-FA6F398C86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50" t="-178" r="990" b="13511"/>
          <a:stretch/>
        </p:blipFill>
        <p:spPr>
          <a:xfrm>
            <a:off x="9102247" y="2566727"/>
            <a:ext cx="2555793" cy="337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288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800">
                <a:latin typeface="Rockwell"/>
              </a:rPr>
              <a:t>Front End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A2A33-45E2-25B0-18EF-C8441AD3BDAC}"/>
              </a:ext>
            </a:extLst>
          </p:cNvPr>
          <p:cNvSpPr txBox="1"/>
          <p:nvPr/>
        </p:nvSpPr>
        <p:spPr>
          <a:xfrm>
            <a:off x="261785" y="1962827"/>
            <a:ext cx="5511667" cy="51706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GB" sz="2500">
              <a:solidFill>
                <a:schemeClr val="bg1"/>
              </a:solidFill>
              <a:latin typeface="Rockwell"/>
            </a:endParaRPr>
          </a:p>
          <a:p>
            <a:pPr marL="342900" indent="-342900">
              <a:buFont typeface="Arial"/>
              <a:buChar char="•"/>
            </a:pPr>
            <a:r>
              <a:rPr lang="en-GB" sz="2800">
                <a:solidFill>
                  <a:schemeClr val="bg1"/>
                </a:solidFill>
                <a:latin typeface="Rockwell"/>
              </a:rPr>
              <a:t>Data Storage – Store large video files</a:t>
            </a:r>
          </a:p>
          <a:p>
            <a:pPr marL="342900" indent="-342900">
              <a:buFont typeface="Arial"/>
              <a:buChar char="•"/>
            </a:pPr>
            <a:endParaRPr lang="en-GB" sz="2800">
              <a:solidFill>
                <a:schemeClr val="bg1"/>
              </a:solidFill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GB" sz="2800">
                <a:solidFill>
                  <a:schemeClr val="bg1"/>
                </a:solidFill>
                <a:latin typeface="Rockwell"/>
              </a:rPr>
              <a:t>Data Processing – Creating Usable Statistics</a:t>
            </a:r>
          </a:p>
          <a:p>
            <a:pPr marL="342900" indent="-342900">
              <a:buFont typeface="Arial"/>
              <a:buChar char="•"/>
            </a:pPr>
            <a:r>
              <a:rPr lang="en-GB" sz="2800">
                <a:solidFill>
                  <a:schemeClr val="bg1"/>
                </a:solidFill>
                <a:latin typeface="Rockwell"/>
              </a:rPr>
              <a:t>Ease of access to data – download files wirelessly</a:t>
            </a:r>
            <a:endParaRPr lang="en-GB" sz="280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GB" sz="280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pPr marL="342900" indent="-342900">
              <a:buFont typeface="Arial"/>
              <a:buChar char="•"/>
            </a:pPr>
            <a:r>
              <a:rPr lang="en-GB" sz="2800">
                <a:solidFill>
                  <a:schemeClr val="bg1"/>
                </a:solidFill>
                <a:latin typeface="Rockwell"/>
              </a:rPr>
              <a:t>Raspberry Pi local host web server ticks these boxes</a:t>
            </a:r>
            <a:endParaRPr lang="en-GB" sz="280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pPr marL="342900" indent="-342900">
              <a:buFont typeface="Arial"/>
              <a:buChar char="•"/>
            </a:pPr>
            <a:endParaRPr lang="en-GB" sz="2500">
              <a:solidFill>
                <a:schemeClr val="bg1"/>
              </a:solidFill>
              <a:latin typeface="Rockwell" panose="02060603020205020403" pitchFamily="18" charset="77"/>
            </a:endParaRPr>
          </a:p>
        </p:txBody>
      </p:sp>
      <p:pic>
        <p:nvPicPr>
          <p:cNvPr id="2" name="Picture 1" descr="A close-up of a circuit board&#10;&#10;Description automatically generated">
            <a:extLst>
              <a:ext uri="{FF2B5EF4-FFF2-40B4-BE49-F238E27FC236}">
                <a16:creationId xmlns:a16="http://schemas.microsoft.com/office/drawing/2014/main" id="{3E446089-8014-91BA-3456-608CF93A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686" y="2340429"/>
            <a:ext cx="41148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32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0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800">
                <a:latin typeface="Rockwell"/>
              </a:rPr>
              <a:t>Wireless Data Storage and Processing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F26823-15D5-B0FE-940C-2868689EA5A6}"/>
              </a:ext>
            </a:extLst>
          </p:cNvPr>
          <p:cNvSpPr txBox="1"/>
          <p:nvPr/>
        </p:nvSpPr>
        <p:spPr>
          <a:xfrm>
            <a:off x="307777" y="2656759"/>
            <a:ext cx="7253380" cy="39395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2500">
                <a:solidFill>
                  <a:schemeClr val="bg1"/>
                </a:solidFill>
                <a:latin typeface="Rockwell"/>
                <a:cs typeface="Arial" panose="020B0604020202020204"/>
              </a:rPr>
              <a:t>Files are wirelessly transferred from the camera system to the storage system.</a:t>
            </a:r>
            <a:endParaRPr lang="en-US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GB" sz="2500">
              <a:solidFill>
                <a:schemeClr val="bg1"/>
              </a:solidFill>
              <a:latin typeface="Rockwell"/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r>
              <a:rPr lang="en-GB" sz="2500">
                <a:solidFill>
                  <a:schemeClr val="bg1"/>
                </a:solidFill>
                <a:latin typeface="Rockwell"/>
                <a:cs typeface="Arial" panose="020B0604020202020204"/>
              </a:rPr>
              <a:t>These files include pictures, videos and text files containing data</a:t>
            </a:r>
          </a:p>
          <a:p>
            <a:pPr marL="342900" indent="-342900">
              <a:buFont typeface="Arial"/>
              <a:buChar char="•"/>
            </a:pPr>
            <a:endParaRPr lang="en-GB" sz="2500">
              <a:solidFill>
                <a:schemeClr val="bg1"/>
              </a:solidFill>
              <a:latin typeface="Rockwell"/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r>
              <a:rPr lang="en-GB" sz="2500">
                <a:solidFill>
                  <a:schemeClr val="bg1"/>
                </a:solidFill>
                <a:latin typeface="Rockwell"/>
                <a:cs typeface="Arial" panose="020B0604020202020204"/>
              </a:rPr>
              <a:t>Data files are processed to give useful statistics, using a combination of scripts.</a:t>
            </a:r>
          </a:p>
          <a:p>
            <a:pPr marL="342900" indent="-342900">
              <a:buFont typeface="Arial"/>
              <a:buChar char="•"/>
            </a:pPr>
            <a:endParaRPr lang="en-GB" sz="250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pPr marL="342900" indent="-342900">
              <a:buFont typeface="Arial"/>
              <a:buChar char="•"/>
            </a:pPr>
            <a:endParaRPr lang="en-GB" sz="2500">
              <a:solidFill>
                <a:schemeClr val="bg1"/>
              </a:solidFill>
              <a:latin typeface="Rockwell" panose="02060603020205020403" pitchFamily="18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2F6DA4-C870-C7A4-DA89-6D410EA633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882"/>
          <a:stretch/>
        </p:blipFill>
        <p:spPr>
          <a:xfrm>
            <a:off x="7240361" y="2559893"/>
            <a:ext cx="2101087" cy="3571862"/>
          </a:xfrm>
          <a:prstGeom prst="rect">
            <a:avLst/>
          </a:prstGeom>
        </p:spPr>
      </p:pic>
      <p:pic>
        <p:nvPicPr>
          <p:cNvPr id="9" name="Picture 8" descr="A black and white circuit board&#10;&#10;Description automatically generated">
            <a:extLst>
              <a:ext uri="{FF2B5EF4-FFF2-40B4-BE49-F238E27FC236}">
                <a16:creationId xmlns:a16="http://schemas.microsoft.com/office/drawing/2014/main" id="{84C01998-7403-3A9B-6AB6-54B1EAB3E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3175" y="3452224"/>
            <a:ext cx="3940629" cy="1784953"/>
          </a:xfrm>
          <a:prstGeom prst="rect">
            <a:avLst/>
          </a:prstGeom>
        </p:spPr>
      </p:pic>
      <p:sp>
        <p:nvSpPr>
          <p:cNvPr id="10" name="Arrow: Left 9">
            <a:extLst>
              <a:ext uri="{FF2B5EF4-FFF2-40B4-BE49-F238E27FC236}">
                <a16:creationId xmlns:a16="http://schemas.microsoft.com/office/drawing/2014/main" id="{E33560FE-0BFA-23B8-C20A-60FCF27CFC3F}"/>
              </a:ext>
            </a:extLst>
          </p:cNvPr>
          <p:cNvSpPr/>
          <p:nvPr/>
        </p:nvSpPr>
        <p:spPr>
          <a:xfrm>
            <a:off x="9469537" y="4273590"/>
            <a:ext cx="1032075" cy="212202"/>
          </a:xfrm>
          <a:prstGeom prst="lef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3AF560-BCAD-445B-4975-DAA3A0DA36E5}"/>
              </a:ext>
            </a:extLst>
          </p:cNvPr>
          <p:cNvSpPr/>
          <p:nvPr/>
        </p:nvSpPr>
        <p:spPr>
          <a:xfrm>
            <a:off x="10825480" y="4897120"/>
            <a:ext cx="990600" cy="1473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39158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0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800">
                <a:latin typeface="Rockwell"/>
              </a:rPr>
              <a:t>Website and Data Downloading</a:t>
            </a:r>
            <a:endParaRPr lang="en-US"/>
          </a:p>
        </p:txBody>
      </p:sp>
      <p:pic>
        <p:nvPicPr>
          <p:cNvPr id="2" name="Picture 1" descr="A screenshot of a graph&#10;&#10;Description automatically generated">
            <a:extLst>
              <a:ext uri="{FF2B5EF4-FFF2-40B4-BE49-F238E27FC236}">
                <a16:creationId xmlns:a16="http://schemas.microsoft.com/office/drawing/2014/main" id="{49C37B42-2EC9-E5ED-0D2F-FAD6478F8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7110" y="2487336"/>
            <a:ext cx="2443815" cy="4114800"/>
          </a:xfrm>
          <a:prstGeom prst="rect">
            <a:avLst/>
          </a:prstGeom>
        </p:spPr>
      </p:pic>
      <p:graphicFrame>
        <p:nvGraphicFramePr>
          <p:cNvPr id="11" name="TextBox 6">
            <a:extLst>
              <a:ext uri="{FF2B5EF4-FFF2-40B4-BE49-F238E27FC236}">
                <a16:creationId xmlns:a16="http://schemas.microsoft.com/office/drawing/2014/main" id="{AFC183D0-108E-1360-DA85-9818070FAB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5891158"/>
              </p:ext>
            </p:extLst>
          </p:nvPr>
        </p:nvGraphicFramePr>
        <p:xfrm>
          <a:off x="422077" y="2559577"/>
          <a:ext cx="6116306" cy="40178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Picture 4" descr="A black bird on a branch&#10;&#10;Description automatically generated">
            <a:extLst>
              <a:ext uri="{FF2B5EF4-FFF2-40B4-BE49-F238E27FC236}">
                <a16:creationId xmlns:a16="http://schemas.microsoft.com/office/drawing/2014/main" id="{773F43D0-C26F-DFE5-1BAE-F98267293F3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82319" y="2487335"/>
            <a:ext cx="2441338" cy="411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328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1728265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>
                <a:latin typeface="Rockwell" panose="02060603020205020403" pitchFamily="18" charset="77"/>
              </a:rPr>
              <a:t>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A2A33-45E2-25B0-18EF-C8441AD3BDAC}"/>
              </a:ext>
            </a:extLst>
          </p:cNvPr>
          <p:cNvSpPr txBox="1"/>
          <p:nvPr/>
        </p:nvSpPr>
        <p:spPr>
          <a:xfrm>
            <a:off x="278303" y="1984483"/>
            <a:ext cx="7958488" cy="62324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25000"/>
              </a:lnSpc>
              <a:buFont typeface="Arial"/>
              <a:buChar char="•"/>
            </a:pPr>
            <a:r>
              <a:rPr lang="en-GB" sz="2800" dirty="0">
                <a:solidFill>
                  <a:schemeClr val="bg1"/>
                </a:solidFill>
                <a:latin typeface="Rockwell"/>
              </a:rPr>
              <a:t>Successfully proved multiple concepts:</a:t>
            </a:r>
            <a:endParaRPr lang="en-US" sz="2800" dirty="0">
              <a:solidFill>
                <a:schemeClr val="bg1"/>
              </a:solidFill>
              <a:cs typeface="Arial"/>
            </a:endParaRPr>
          </a:p>
          <a:p>
            <a:pPr marL="800100" lvl="1" indent="-342900">
              <a:lnSpc>
                <a:spcPct val="125000"/>
              </a:lnSpc>
              <a:buFont typeface="Courier New"/>
              <a:buChar char="o"/>
            </a:pPr>
            <a:r>
              <a:rPr lang="en-GB" sz="2800" dirty="0">
                <a:solidFill>
                  <a:schemeClr val="bg1"/>
                </a:solidFill>
                <a:latin typeface="Rockwell"/>
              </a:rPr>
              <a:t>Multi sensor triggering</a:t>
            </a:r>
            <a:endParaRPr lang="en-GB" sz="2800" dirty="0">
              <a:solidFill>
                <a:schemeClr val="bg1"/>
              </a:solidFill>
              <a:latin typeface="Arial"/>
              <a:cs typeface="Arial"/>
            </a:endParaRPr>
          </a:p>
          <a:p>
            <a:pPr marL="800100" lvl="1" indent="-342900">
              <a:lnSpc>
                <a:spcPct val="125000"/>
              </a:lnSpc>
              <a:buFont typeface="Courier New"/>
              <a:buChar char="o"/>
            </a:pPr>
            <a:r>
              <a:rPr lang="en-GB" sz="2800" dirty="0">
                <a:solidFill>
                  <a:schemeClr val="bg1"/>
                </a:solidFill>
                <a:latin typeface="Rockwell"/>
              </a:rPr>
              <a:t>Footage capture and storage</a:t>
            </a:r>
            <a:endParaRPr lang="en-GB" sz="2800" dirty="0">
              <a:solidFill>
                <a:schemeClr val="bg1"/>
              </a:solidFill>
              <a:latin typeface="Arial"/>
              <a:cs typeface="Arial"/>
            </a:endParaRPr>
          </a:p>
          <a:p>
            <a:pPr marL="800100" lvl="1" indent="-342900">
              <a:lnSpc>
                <a:spcPct val="125000"/>
              </a:lnSpc>
              <a:buFont typeface="Courier New"/>
              <a:buChar char="o"/>
            </a:pPr>
            <a:r>
              <a:rPr lang="en-GB" sz="2800" dirty="0">
                <a:solidFill>
                  <a:schemeClr val="bg1"/>
                </a:solidFill>
                <a:latin typeface="Rockwell"/>
              </a:rPr>
              <a:t>Solar power and power management</a:t>
            </a:r>
            <a:endParaRPr lang="en-GB" sz="2800" dirty="0">
              <a:solidFill>
                <a:schemeClr val="bg1"/>
              </a:solidFill>
              <a:latin typeface="Rockwell"/>
              <a:cs typeface="Arial"/>
            </a:endParaRPr>
          </a:p>
          <a:p>
            <a:pPr marL="800100" lvl="1" indent="-342900">
              <a:lnSpc>
                <a:spcPct val="125000"/>
              </a:lnSpc>
              <a:buFont typeface="Courier New"/>
              <a:buChar char="o"/>
            </a:pPr>
            <a:r>
              <a:rPr lang="en-GB" sz="2800" dirty="0">
                <a:solidFill>
                  <a:schemeClr val="bg1"/>
                </a:solidFill>
                <a:latin typeface="Rockwell"/>
              </a:rPr>
              <a:t>Wireless user-friendly interface</a:t>
            </a:r>
            <a:endParaRPr lang="en-GB" sz="2800" dirty="0">
              <a:solidFill>
                <a:schemeClr val="bg1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GB" sz="2800" dirty="0">
                <a:solidFill>
                  <a:schemeClr val="bg1"/>
                </a:solidFill>
                <a:latin typeface="Rockwell"/>
              </a:rPr>
              <a:t>Further refinements and enhancements outlined for next iteration. </a:t>
            </a:r>
          </a:p>
          <a:p>
            <a:pPr marL="342900" indent="-342900">
              <a:buFont typeface="Arial"/>
              <a:buChar char="•"/>
            </a:pPr>
            <a:r>
              <a:rPr lang="en-GB" sz="2800" dirty="0">
                <a:solidFill>
                  <a:schemeClr val="bg1"/>
                </a:solidFill>
                <a:latin typeface="Rockwell"/>
              </a:rPr>
              <a:t>Camera trap housing needs to be developed.</a:t>
            </a:r>
            <a:endParaRPr lang="en-GB" sz="2800" dirty="0">
              <a:solidFill>
                <a:schemeClr val="bg1"/>
              </a:solidFill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en-GB" sz="2800" dirty="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pPr marL="342900" indent="-342900">
              <a:buFont typeface="Arial"/>
              <a:buChar char="•"/>
            </a:pPr>
            <a:endParaRPr lang="en-GB" sz="2800" dirty="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pPr marL="342900" indent="-342900">
              <a:buFont typeface="Arial"/>
              <a:buChar char="•"/>
            </a:pPr>
            <a:endParaRPr lang="en-GB" sz="2800" dirty="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pPr marL="342900" indent="-342900">
              <a:buFont typeface="Arial"/>
              <a:buChar char="•"/>
            </a:pPr>
            <a:endParaRPr lang="en-GB" sz="2800" dirty="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pPr marL="342900" indent="-342900">
              <a:buFont typeface="Arial"/>
              <a:buChar char="•"/>
            </a:pPr>
            <a:endParaRPr lang="en-GB" sz="2800" dirty="0">
              <a:solidFill>
                <a:schemeClr val="bg1"/>
              </a:solidFill>
              <a:latin typeface="Rockwell" panose="02060603020205020403" pitchFamily="18" charset="77"/>
            </a:endParaRPr>
          </a:p>
        </p:txBody>
      </p:sp>
      <p:pic>
        <p:nvPicPr>
          <p:cNvPr id="2" name="Picture 1" descr="A black bird on a branch&#10;&#10;Description automatically generated">
            <a:extLst>
              <a:ext uri="{FF2B5EF4-FFF2-40B4-BE49-F238E27FC236}">
                <a16:creationId xmlns:a16="http://schemas.microsoft.com/office/drawing/2014/main" id="{62BA6CDE-0F5B-2CD7-429E-B5D542FEDB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74" r="49905" b="9445"/>
          <a:stretch/>
        </p:blipFill>
        <p:spPr>
          <a:xfrm>
            <a:off x="8253270" y="1989827"/>
            <a:ext cx="3671374" cy="445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53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>
                <a:latin typeface="Rockwell" panose="02060603020205020403" pitchFamily="18" charset="77"/>
              </a:rPr>
              <a:t>Introduction and Problem Statement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A2A33-45E2-25B0-18EF-C8441AD3BDAC}"/>
              </a:ext>
            </a:extLst>
          </p:cNvPr>
          <p:cNvSpPr txBox="1"/>
          <p:nvPr/>
        </p:nvSpPr>
        <p:spPr>
          <a:xfrm>
            <a:off x="422077" y="2559577"/>
            <a:ext cx="11509695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>
                <a:solidFill>
                  <a:schemeClr val="bg1"/>
                </a:solidFill>
                <a:latin typeface="Rockwell" panose="02060603020205020403" pitchFamily="18" charset="77"/>
              </a:rPr>
              <a:t>Ben Murphy is studying Southern Yellow-Billed Hornbills and Fork-tailed Drongos in the Kalahari desert. </a:t>
            </a:r>
          </a:p>
          <a:p>
            <a:endParaRPr lang="en-GB" sz="250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r>
              <a:rPr lang="en-GB" sz="2500">
                <a:solidFill>
                  <a:schemeClr val="bg1"/>
                </a:solidFill>
                <a:latin typeface="Rockwell" panose="02060603020205020403" pitchFamily="18" charset="77"/>
              </a:rPr>
              <a:t>He is researching the decline in breeding success of the Hornbills due to rising temperatures while the breeding success of the Drongos remains stable.</a:t>
            </a:r>
          </a:p>
          <a:p>
            <a:endParaRPr lang="en-GB" sz="250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r>
              <a:rPr lang="en-GB" sz="2500">
                <a:solidFill>
                  <a:schemeClr val="bg1"/>
                </a:solidFill>
                <a:latin typeface="Rockwell" panose="02060603020205020403" pitchFamily="18" charset="77"/>
              </a:rPr>
              <a:t>He needs a method to consistently capture footage of the Drongos for behavioural analysis, as his current techniques lack reliability.</a:t>
            </a:r>
          </a:p>
        </p:txBody>
      </p:sp>
    </p:spTree>
    <p:extLst>
      <p:ext uri="{BB962C8B-B14F-4D97-AF65-F5344CB8AC3E}">
        <p14:creationId xmlns:p14="http://schemas.microsoft.com/office/powerpoint/2010/main" val="1360379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>
                <a:latin typeface="Rockwell" panose="02060603020205020403" pitchFamily="18" charset="77"/>
              </a:rPr>
              <a:t>Proposed Solution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A2A33-45E2-25B0-18EF-C8441AD3BDAC}"/>
              </a:ext>
            </a:extLst>
          </p:cNvPr>
          <p:cNvSpPr txBox="1"/>
          <p:nvPr/>
        </p:nvSpPr>
        <p:spPr>
          <a:xfrm>
            <a:off x="341152" y="2568813"/>
            <a:ext cx="11509695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GB" sz="3600">
                <a:solidFill>
                  <a:schemeClr val="bg1"/>
                </a:solidFill>
                <a:latin typeface="Rockwell"/>
              </a:rPr>
              <a:t>Use multiple sensors to ensure reliability: 					PIR, </a:t>
            </a:r>
            <a:r>
              <a:rPr lang="en-GB" sz="3600" err="1">
                <a:solidFill>
                  <a:schemeClr val="bg1"/>
                </a:solidFill>
                <a:latin typeface="Rockwell"/>
              </a:rPr>
              <a:t>mmWave</a:t>
            </a:r>
            <a:r>
              <a:rPr lang="en-GB" sz="3600">
                <a:solidFill>
                  <a:schemeClr val="bg1"/>
                </a:solidFill>
                <a:latin typeface="Rockwell"/>
              </a:rPr>
              <a:t>, Acoustic, Weight.</a:t>
            </a:r>
            <a:endParaRPr lang="en-US">
              <a:solidFill>
                <a:schemeClr val="bg1"/>
              </a:solidFill>
              <a:latin typeface="Rockwell"/>
            </a:endParaRPr>
          </a:p>
          <a:p>
            <a:pPr marL="571500" indent="-571500">
              <a:buFont typeface="Arial"/>
              <a:buChar char="•"/>
            </a:pPr>
            <a:r>
              <a:rPr lang="en-GB" sz="3600">
                <a:solidFill>
                  <a:schemeClr val="bg1"/>
                </a:solidFill>
                <a:latin typeface="Rockwell"/>
              </a:rPr>
              <a:t>Cost effective and reusable system.</a:t>
            </a:r>
            <a:endParaRPr lang="en-US">
              <a:solidFill>
                <a:schemeClr val="bg1"/>
              </a:solidFill>
              <a:latin typeface="Rockwell"/>
            </a:endParaRPr>
          </a:p>
          <a:p>
            <a:pPr marL="571500" indent="-571500">
              <a:buFont typeface="Arial"/>
              <a:buChar char="•"/>
            </a:pPr>
            <a:r>
              <a:rPr lang="en-GB" sz="3600">
                <a:solidFill>
                  <a:schemeClr val="bg1"/>
                </a:solidFill>
                <a:latin typeface="Rockwell"/>
              </a:rPr>
              <a:t>Solar power and battery system for indefinite operation. </a:t>
            </a:r>
            <a:endParaRPr lang="en-US">
              <a:solidFill>
                <a:schemeClr val="bg1"/>
              </a:solidFill>
              <a:latin typeface="Rockwell"/>
            </a:endParaRPr>
          </a:p>
          <a:p>
            <a:pPr marL="571500" indent="-571500">
              <a:buFont typeface="Arial"/>
              <a:buChar char="•"/>
            </a:pPr>
            <a:r>
              <a:rPr lang="en-GB" sz="3600">
                <a:solidFill>
                  <a:schemeClr val="bg1"/>
                </a:solidFill>
                <a:latin typeface="Rockwell"/>
              </a:rPr>
              <a:t>Wireless data retrieval to avoid climbing trees.</a:t>
            </a:r>
            <a:endParaRPr lang="en-US">
              <a:solidFill>
                <a:schemeClr val="bg1"/>
              </a:solidFill>
              <a:latin typeface="Rockwell"/>
            </a:endParaRPr>
          </a:p>
        </p:txBody>
      </p:sp>
    </p:spTree>
    <p:extLst>
      <p:ext uri="{BB962C8B-B14F-4D97-AF65-F5344CB8AC3E}">
        <p14:creationId xmlns:p14="http://schemas.microsoft.com/office/powerpoint/2010/main" val="1131183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800">
                <a:latin typeface="Rockwell"/>
              </a:rPr>
              <a:t>Powering The Camera Trap</a:t>
            </a:r>
            <a:endParaRPr lang="en-US" sz="4800">
              <a:latin typeface="Rockwell" panose="02060603020205020403" pitchFamily="18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A2A33-45E2-25B0-18EF-C8441AD3BDAC}"/>
              </a:ext>
            </a:extLst>
          </p:cNvPr>
          <p:cNvSpPr txBox="1"/>
          <p:nvPr/>
        </p:nvSpPr>
        <p:spPr>
          <a:xfrm>
            <a:off x="422077" y="2559577"/>
            <a:ext cx="11509695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GB" sz="3200">
              <a:solidFill>
                <a:schemeClr val="bg1"/>
              </a:solidFill>
              <a:latin typeface="Rockwell"/>
            </a:endParaRP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Low-cost </a:t>
            </a:r>
            <a:endParaRPr lang="en-GB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Environmentally friendly</a:t>
            </a: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Battery powered</a:t>
            </a: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Ability to use solar panel input for power</a:t>
            </a:r>
          </a:p>
        </p:txBody>
      </p:sp>
      <p:pic>
        <p:nvPicPr>
          <p:cNvPr id="2" name="Picture 1" descr="A solar panel with a battery&#10;&#10;Description automatically generated">
            <a:extLst>
              <a:ext uri="{FF2B5EF4-FFF2-40B4-BE49-F238E27FC236}">
                <a16:creationId xmlns:a16="http://schemas.microsoft.com/office/drawing/2014/main" id="{EFD0142E-8837-5181-E8DF-A05ED9E29F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 l="3343" t="-61" r="-4599" b="12788"/>
          <a:stretch/>
        </p:blipFill>
        <p:spPr>
          <a:xfrm>
            <a:off x="8481675" y="3628609"/>
            <a:ext cx="3706374" cy="3231667"/>
          </a:xfrm>
          <a:prstGeom prst="rect">
            <a:avLst/>
          </a:prstGeom>
          <a:effectLst>
            <a:outerShdw blurRad="228600" dist="482600" dir="10560000">
              <a:srgbClr val="000000">
                <a:alpha val="2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1249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0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800">
                <a:latin typeface="Rockwell"/>
              </a:rPr>
              <a:t>Power Management</a:t>
            </a:r>
            <a:endParaRPr lang="en-US" sz="4800">
              <a:latin typeface="Rockwell" panose="02060603020205020403" pitchFamily="18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A2A33-45E2-25B0-18EF-C8441AD3BDAC}"/>
              </a:ext>
            </a:extLst>
          </p:cNvPr>
          <p:cNvSpPr txBox="1"/>
          <p:nvPr/>
        </p:nvSpPr>
        <p:spPr>
          <a:xfrm>
            <a:off x="422077" y="2559577"/>
            <a:ext cx="11509695" cy="42780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4800" b="1">
                <a:solidFill>
                  <a:schemeClr val="bg1"/>
                </a:solidFill>
                <a:latin typeface="Rockwell"/>
              </a:rPr>
              <a:t>Features:</a:t>
            </a: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Protection circuitry</a:t>
            </a:r>
            <a:endParaRPr lang="en-GB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Priority switching</a:t>
            </a: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Under-voltage</a:t>
            </a: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Over-voltage</a:t>
            </a: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Long battery life</a:t>
            </a:r>
            <a:endParaRPr lang="en-GB" sz="320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pPr marL="342900" indent="-342900">
              <a:buFont typeface="Arial"/>
              <a:buChar char="•"/>
            </a:pPr>
            <a:endParaRPr lang="en-GB" sz="3200">
              <a:solidFill>
                <a:schemeClr val="bg1"/>
              </a:solidFill>
              <a:latin typeface="Rockwell" panose="02060603020205020403" pitchFamily="18" charset="77"/>
            </a:endParaRPr>
          </a:p>
          <a:p>
            <a:pPr marL="342900" indent="-342900">
              <a:buFont typeface="Arial"/>
              <a:buChar char="•"/>
            </a:pPr>
            <a:endParaRPr lang="en-GB" sz="3200">
              <a:solidFill>
                <a:schemeClr val="bg1"/>
              </a:solidFill>
              <a:latin typeface="Rockwell" panose="02060603020205020403" pitchFamily="18" charset="77"/>
            </a:endParaRPr>
          </a:p>
        </p:txBody>
      </p:sp>
      <p:pic>
        <p:nvPicPr>
          <p:cNvPr id="2" name="Picture 1" descr="A white battery with a blue shield and check mark&#10;&#10;Description automatically generated">
            <a:extLst>
              <a:ext uri="{FF2B5EF4-FFF2-40B4-BE49-F238E27FC236}">
                <a16:creationId xmlns:a16="http://schemas.microsoft.com/office/drawing/2014/main" id="{C3CBB663-79DF-44D2-040A-8292A2E6D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9843" y="6101750"/>
            <a:ext cx="721745" cy="736121"/>
          </a:xfrm>
          <a:prstGeom prst="rect">
            <a:avLst/>
          </a:prstGeom>
          <a:effectLst>
            <a:outerShdw blurRad="114300" dist="190500" dir="9720000">
              <a:srgbClr val="000000">
                <a:alpha val="40000"/>
              </a:srgbClr>
            </a:outerShdw>
          </a:effectLst>
        </p:spPr>
      </p:pic>
      <p:pic>
        <p:nvPicPr>
          <p:cNvPr id="5" name="Picture 4" descr="A close-up of a circuit board&#10;&#10;Description automatically generated">
            <a:extLst>
              <a:ext uri="{FF2B5EF4-FFF2-40B4-BE49-F238E27FC236}">
                <a16:creationId xmlns:a16="http://schemas.microsoft.com/office/drawing/2014/main" id="{155D1C06-DEF6-D756-F495-515C0692AF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5529" y="4011917"/>
            <a:ext cx="4518213" cy="2852045"/>
          </a:xfrm>
          <a:prstGeom prst="rect">
            <a:avLst/>
          </a:prstGeom>
          <a:effectLst>
            <a:outerShdw blurRad="596900" dist="317500" dir="954000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0926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800">
                <a:latin typeface="Rockwell"/>
              </a:rPr>
              <a:t>Future Enhancements</a:t>
            </a:r>
            <a:endParaRPr lang="en-US" sz="4800">
              <a:latin typeface="Rockwell" panose="02060603020205020403" pitchFamily="18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A2A33-45E2-25B0-18EF-C8441AD3BDAC}"/>
              </a:ext>
            </a:extLst>
          </p:cNvPr>
          <p:cNvSpPr txBox="1"/>
          <p:nvPr/>
        </p:nvSpPr>
        <p:spPr>
          <a:xfrm>
            <a:off x="422077" y="2559577"/>
            <a:ext cx="7487335" cy="20621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Optimise battery charging</a:t>
            </a:r>
            <a:endParaRPr lang="en-US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Printed circuit board (PCB) transition</a:t>
            </a: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Protective system enclosure</a:t>
            </a: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Address voltage drop issue</a:t>
            </a:r>
          </a:p>
        </p:txBody>
      </p:sp>
      <p:pic>
        <p:nvPicPr>
          <p:cNvPr id="3" name="Picture 2" descr="A black bird on a branch&#10;&#10;Description automatically generated">
            <a:extLst>
              <a:ext uri="{FF2B5EF4-FFF2-40B4-BE49-F238E27FC236}">
                <a16:creationId xmlns:a16="http://schemas.microsoft.com/office/drawing/2014/main" id="{4A4609A5-192E-20C6-BEC6-C130AD14FA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4" r="854"/>
          <a:stretch/>
        </p:blipFill>
        <p:spPr>
          <a:xfrm>
            <a:off x="9256960" y="4092638"/>
            <a:ext cx="3391773" cy="2770058"/>
          </a:xfrm>
          <a:prstGeom prst="rect">
            <a:avLst/>
          </a:prstGeom>
          <a:effectLst>
            <a:outerShdw blurRad="482600" dist="393700" dir="8520000">
              <a:srgbClr val="000000">
                <a:alpha val="5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64950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800">
                <a:latin typeface="Rockwell"/>
              </a:rPr>
              <a:t>Sensing and System Triggering</a:t>
            </a:r>
            <a:endParaRPr lang="en-US" sz="4800" err="1">
              <a:latin typeface="Rockwell" panose="02060603020205020403" pitchFamily="18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EF97D8-6C77-FA2F-C02F-FE327EFD2C3C}"/>
              </a:ext>
            </a:extLst>
          </p:cNvPr>
          <p:cNvSpPr txBox="1"/>
          <p:nvPr/>
        </p:nvSpPr>
        <p:spPr>
          <a:xfrm>
            <a:off x="422077" y="2559577"/>
            <a:ext cx="11509695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Reduction in missed triggers </a:t>
            </a: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Improvement in low-light conditions</a:t>
            </a: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  <a:cs typeface="Arial" panose="020B0604020202020204"/>
              </a:rPr>
              <a:t>Radar and PIR Dual Sensing System</a:t>
            </a:r>
          </a:p>
          <a:p>
            <a:endParaRPr lang="en-GB" sz="3200">
              <a:solidFill>
                <a:schemeClr val="bg1"/>
              </a:solidFill>
              <a:latin typeface="Rockwell"/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endParaRPr lang="en-GB" sz="3200">
              <a:solidFill>
                <a:schemeClr val="bg1"/>
              </a:solidFill>
              <a:latin typeface="Rockwell"/>
            </a:endParaRPr>
          </a:p>
        </p:txBody>
      </p:sp>
      <p:pic>
        <p:nvPicPr>
          <p:cNvPr id="2" name="Picture 1" descr="A green circuit board with a white sphere on top&#10;&#10;Description automatically generated">
            <a:extLst>
              <a:ext uri="{FF2B5EF4-FFF2-40B4-BE49-F238E27FC236}">
                <a16:creationId xmlns:a16="http://schemas.microsoft.com/office/drawing/2014/main" id="{87E75554-EDF4-2BC7-A3B3-F1F149004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439740" y="2024745"/>
            <a:ext cx="6504168" cy="542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142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800">
                <a:latin typeface="Rockwell"/>
              </a:rPr>
              <a:t>System Features and Performance</a:t>
            </a:r>
            <a:endParaRPr lang="en-US"/>
          </a:p>
        </p:txBody>
      </p:sp>
      <p:pic>
        <p:nvPicPr>
          <p:cNvPr id="2" name="Picture 1" descr="Filter icon - Free download on Iconfinder">
            <a:extLst>
              <a:ext uri="{FF2B5EF4-FFF2-40B4-BE49-F238E27FC236}">
                <a16:creationId xmlns:a16="http://schemas.microsoft.com/office/drawing/2014/main" id="{7327F3D5-94A7-489E-F54F-56C274B4E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355" y="5247751"/>
            <a:ext cx="767025" cy="7753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38BE27-1735-F1B9-787F-3F0DE344D267}"/>
              </a:ext>
            </a:extLst>
          </p:cNvPr>
          <p:cNvSpPr txBox="1"/>
          <p:nvPr/>
        </p:nvSpPr>
        <p:spPr>
          <a:xfrm>
            <a:off x="422077" y="2559577"/>
            <a:ext cx="4392745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800">
                <a:solidFill>
                  <a:schemeClr val="bg1"/>
                </a:solidFill>
                <a:latin typeface="Rockwell"/>
              </a:rPr>
              <a:t>Adjustable Sensitivity</a:t>
            </a:r>
            <a:r>
              <a:rPr lang="en-GB" sz="3200">
                <a:solidFill>
                  <a:schemeClr val="bg1"/>
                </a:solidFill>
                <a:latin typeface="Rockwell"/>
              </a:rPr>
              <a:t> </a:t>
            </a:r>
            <a:endParaRPr lang="en-US">
              <a:solidFill>
                <a:schemeClr val="bg1"/>
              </a:solidFill>
            </a:endParaRPr>
          </a:p>
          <a:p>
            <a:endParaRPr lang="en-GB" sz="3200">
              <a:solidFill>
                <a:schemeClr val="bg1"/>
              </a:solidFill>
              <a:latin typeface="Rockwel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B205D1-AE25-4C3A-8ACC-F4F5541BDC06}"/>
              </a:ext>
            </a:extLst>
          </p:cNvPr>
          <p:cNvSpPr txBox="1"/>
          <p:nvPr/>
        </p:nvSpPr>
        <p:spPr>
          <a:xfrm>
            <a:off x="7254955" y="2559576"/>
            <a:ext cx="4928025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800">
                <a:solidFill>
                  <a:schemeClr val="bg1"/>
                </a:solidFill>
                <a:latin typeface="Rockwell"/>
              </a:rPr>
              <a:t>Multi-Trigger Handling</a:t>
            </a:r>
          </a:p>
          <a:p>
            <a:endParaRPr lang="en-GB" sz="3200">
              <a:solidFill>
                <a:schemeClr val="bg1"/>
              </a:solidFill>
              <a:latin typeface="Rockwel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7BA622-6A42-5E3E-1F42-579ED3A95BF1}"/>
              </a:ext>
            </a:extLst>
          </p:cNvPr>
          <p:cNvSpPr txBox="1"/>
          <p:nvPr/>
        </p:nvSpPr>
        <p:spPr>
          <a:xfrm>
            <a:off x="422075" y="4619487"/>
            <a:ext cx="4576332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800">
                <a:solidFill>
                  <a:schemeClr val="bg1"/>
                </a:solidFill>
                <a:latin typeface="Rockwell"/>
              </a:rPr>
              <a:t>False Trigger Filtering</a:t>
            </a:r>
          </a:p>
          <a:p>
            <a:endParaRPr lang="en-GB" sz="3200">
              <a:solidFill>
                <a:schemeClr val="bg1"/>
              </a:solidFill>
              <a:latin typeface="Rockwel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E114CB-692F-FBC4-EED8-38869079CED7}"/>
              </a:ext>
            </a:extLst>
          </p:cNvPr>
          <p:cNvSpPr txBox="1"/>
          <p:nvPr/>
        </p:nvSpPr>
        <p:spPr>
          <a:xfrm>
            <a:off x="7079107" y="4619486"/>
            <a:ext cx="4576332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800">
                <a:solidFill>
                  <a:schemeClr val="bg1"/>
                </a:solidFill>
                <a:latin typeface="Rockwell"/>
              </a:rPr>
              <a:t>&lt;50ms Trigger Event</a:t>
            </a:r>
            <a:endParaRPr lang="en-GB" sz="3200">
              <a:solidFill>
                <a:schemeClr val="bg1"/>
              </a:solidFill>
              <a:latin typeface="Rockwell"/>
            </a:endParaRPr>
          </a:p>
          <a:p>
            <a:endParaRPr lang="en-GB" sz="3200">
              <a:solidFill>
                <a:schemeClr val="bg1"/>
              </a:solidFill>
              <a:latin typeface="Rockwell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EA186F1-29C3-E235-9ED7-330E01132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0003" y="5251270"/>
            <a:ext cx="984739" cy="793483"/>
          </a:xfrm>
          <a:prstGeom prst="rect">
            <a:avLst/>
          </a:prstGeom>
        </p:spPr>
      </p:pic>
      <p:pic>
        <p:nvPicPr>
          <p:cNvPr id="12" name="Picture 11" descr="A black and grey logo&#10;&#10;Description automatically generated">
            <a:extLst>
              <a:ext uri="{FF2B5EF4-FFF2-40B4-BE49-F238E27FC236}">
                <a16:creationId xmlns:a16="http://schemas.microsoft.com/office/drawing/2014/main" id="{3928F9A9-CA3B-C06A-735E-CB90F8A6B2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869" y="3569479"/>
            <a:ext cx="971236" cy="811091"/>
          </a:xfrm>
          <a:prstGeom prst="rect">
            <a:avLst/>
          </a:prstGeom>
        </p:spPr>
      </p:pic>
      <p:pic>
        <p:nvPicPr>
          <p:cNvPr id="13" name="Picture 12" descr="A black and grey logo&#10;&#10;Description automatically generated">
            <a:extLst>
              <a:ext uri="{FF2B5EF4-FFF2-40B4-BE49-F238E27FC236}">
                <a16:creationId xmlns:a16="http://schemas.microsoft.com/office/drawing/2014/main" id="{FB61A208-37BE-DF43-B4CE-CAABC04B46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7062" y="3221386"/>
            <a:ext cx="981809" cy="116885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ECBE8A6-86A0-1381-3509-59360D6D45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7721" y="3812616"/>
            <a:ext cx="2929305" cy="798635"/>
          </a:xfrm>
          <a:prstGeom prst="rect">
            <a:avLst/>
          </a:prstGeom>
        </p:spPr>
      </p:pic>
      <p:pic>
        <p:nvPicPr>
          <p:cNvPr id="19" name="Picture 18" descr="A black square with white dots&#10;&#10;Description automatically generated">
            <a:extLst>
              <a:ext uri="{FF2B5EF4-FFF2-40B4-BE49-F238E27FC236}">
                <a16:creationId xmlns:a16="http://schemas.microsoft.com/office/drawing/2014/main" id="{5C29D7BA-0528-C184-121C-41A5BFC2F73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19082" y="3118494"/>
            <a:ext cx="1829220" cy="67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870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C5D028-55B7-3145-7034-D6104ABB51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6D6D6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8D7CAB-AC8A-01D5-778B-820C2EBEBFBA}"/>
              </a:ext>
            </a:extLst>
          </p:cNvPr>
          <p:cNvSpPr/>
          <p:nvPr/>
        </p:nvSpPr>
        <p:spPr>
          <a:xfrm>
            <a:off x="0" y="1"/>
            <a:ext cx="12192000" cy="2231472"/>
          </a:xfrm>
          <a:prstGeom prst="rect">
            <a:avLst/>
          </a:prstGeom>
          <a:solidFill>
            <a:srgbClr val="009193"/>
          </a:solidFill>
          <a:ln>
            <a:solidFill>
              <a:srgbClr val="0091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800">
                <a:latin typeface="Rockwell"/>
              </a:rPr>
              <a:t>Future Enhancement</a:t>
            </a:r>
            <a:endParaRPr lang="en-US" sz="4800">
              <a:latin typeface="Rockwell" panose="02060603020205020403" pitchFamily="18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14329C-6727-6D25-B02D-90337431FF14}"/>
              </a:ext>
            </a:extLst>
          </p:cNvPr>
          <p:cNvSpPr txBox="1"/>
          <p:nvPr/>
        </p:nvSpPr>
        <p:spPr>
          <a:xfrm>
            <a:off x="422077" y="2559577"/>
            <a:ext cx="11509695" cy="20621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In the field testing needed</a:t>
            </a: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Stationery object detection </a:t>
            </a:r>
            <a:endParaRPr lang="en-GB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GB" sz="3200">
                <a:solidFill>
                  <a:schemeClr val="bg1"/>
                </a:solidFill>
                <a:latin typeface="Rockwell"/>
              </a:rPr>
              <a:t>Reduce radar power consumption</a:t>
            </a:r>
          </a:p>
          <a:p>
            <a:endParaRPr lang="en-GB" sz="3200">
              <a:solidFill>
                <a:schemeClr val="bg1"/>
              </a:solidFill>
              <a:latin typeface="Rockwell"/>
            </a:endParaRPr>
          </a:p>
        </p:txBody>
      </p:sp>
      <p:pic>
        <p:nvPicPr>
          <p:cNvPr id="5" name="Picture 4" descr="A black bird on a branch&#10;&#10;Description automatically generated">
            <a:extLst>
              <a:ext uri="{FF2B5EF4-FFF2-40B4-BE49-F238E27FC236}">
                <a16:creationId xmlns:a16="http://schemas.microsoft.com/office/drawing/2014/main" id="{85518BE9-0D7E-410D-1009-036FF4500C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4" r="854"/>
          <a:stretch/>
        </p:blipFill>
        <p:spPr>
          <a:xfrm>
            <a:off x="9256960" y="4092638"/>
            <a:ext cx="3391773" cy="2770058"/>
          </a:xfrm>
          <a:prstGeom prst="rect">
            <a:avLst/>
          </a:prstGeom>
          <a:effectLst>
            <a:outerShdw blurRad="482600" dist="393700" dir="8520000">
              <a:srgbClr val="000000">
                <a:alpha val="5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9451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A840F230BCB34FBEABEC71279D20D9" ma:contentTypeVersion="13" ma:contentTypeDescription="Create a new document." ma:contentTypeScope="" ma:versionID="666d01d285c5cb659339b2995ac992df">
  <xsd:schema xmlns:xsd="http://www.w3.org/2001/XMLSchema" xmlns:xs="http://www.w3.org/2001/XMLSchema" xmlns:p="http://schemas.microsoft.com/office/2006/metadata/properties" xmlns:ns2="e4d86f09-98f3-4362-862d-9f9e0a06f585" xmlns:ns3="13be3398-8567-4f23-bdb3-09433d933b02" targetNamespace="http://schemas.microsoft.com/office/2006/metadata/properties" ma:root="true" ma:fieldsID="0ed5b01e8e86e8c3d8796ce544f2efd9" ns2:_="" ns3:_="">
    <xsd:import namespace="e4d86f09-98f3-4362-862d-9f9e0a06f585"/>
    <xsd:import namespace="13be3398-8567-4f23-bdb3-09433d933b0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d86f09-98f3-4362-862d-9f9e0a06f5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7647c689-50bb-4dac-a5df-ea65e8388fc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be3398-8567-4f23-bdb3-09433d933b02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4d86f09-98f3-4362-862d-9f9e0a06f58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69D1240-D75D-4FFF-B893-37461791028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86455E5-7AEE-4FC9-9A8B-BD7D3A1CC6E1}">
  <ds:schemaRefs>
    <ds:schemaRef ds:uri="13be3398-8567-4f23-bdb3-09433d933b02"/>
    <ds:schemaRef ds:uri="e4d86f09-98f3-4362-862d-9f9e0a06f58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A5E88B7-6448-4FDA-83EA-0AFCBB610BE2}">
  <ds:schemaRefs>
    <ds:schemaRef ds:uri="13be3398-8567-4f23-bdb3-09433d933b02"/>
    <ds:schemaRef ds:uri="e4d86f09-98f3-4362-862d-9f9e0a06f58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LabWriteups</Template>
  <TotalTime>6</TotalTime>
  <Words>495</Words>
  <Application>Microsoft Macintosh PowerPoint</Application>
  <PresentationFormat>Widescreen</PresentationFormat>
  <Paragraphs>111</Paragraphs>
  <Slides>17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Aptos</vt:lpstr>
      <vt:lpstr>Arial</vt:lpstr>
      <vt:lpstr>Courier New</vt:lpstr>
      <vt:lpstr>MS Shell Dlg 2</vt:lpstr>
      <vt:lpstr>Rockwell</vt:lpstr>
      <vt:lpstr>Wingdings</vt:lpstr>
      <vt:lpstr>Wingdings 3</vt:lpstr>
      <vt:lpstr>Madison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Cameron Clark</dc:creator>
  <cp:lastModifiedBy>Cameron Clark</cp:lastModifiedBy>
  <cp:revision>5</cp:revision>
  <dcterms:created xsi:type="dcterms:W3CDTF">2024-05-14T09:54:32Z</dcterms:created>
  <dcterms:modified xsi:type="dcterms:W3CDTF">2024-05-14T20:21:27Z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0x010100C5A840F230BCB34FBEABEC71279D20D9</vt:lpwstr>
  </property>
  <property fmtid="{D5CDD505-2E9C-101B-9397-08002B2CF9AE}" pid="3" name="MediaServiceImageTags">
    <vt:lpwstr/>
  </property>
</Properties>
</file>

<file path=docProps/thumbnail.jpeg>
</file>